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0" r:id="rId6"/>
    <p:sldId id="261" r:id="rId7"/>
    <p:sldId id="262" r:id="rId8"/>
  </p:sldIdLst>
  <p:sldSz cx="9753600" cy="130048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56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2" y="60"/>
      </p:cViewPr>
      <p:guideLst>
        <p:guide orient="horz" pos="4096"/>
        <p:guide pos="30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838" y="4040188"/>
            <a:ext cx="8289925" cy="27876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3675" y="7369175"/>
            <a:ext cx="6826250" cy="33242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63" y="520700"/>
            <a:ext cx="8778875" cy="21669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7363" y="3033713"/>
            <a:ext cx="8778875" cy="85836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2313" y="520700"/>
            <a:ext cx="2193925" cy="110966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7363" y="520700"/>
            <a:ext cx="6432550" cy="110966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63" y="520700"/>
            <a:ext cx="8778875" cy="21669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363" y="3033713"/>
            <a:ext cx="8778875" cy="85836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938" y="8356600"/>
            <a:ext cx="8291512" cy="25828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9938" y="5511800"/>
            <a:ext cx="8291512" cy="28448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63" y="520700"/>
            <a:ext cx="8778875" cy="21669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3033713"/>
            <a:ext cx="4313237" cy="85836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3033713"/>
            <a:ext cx="4313238" cy="85836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63" y="520700"/>
            <a:ext cx="8778875" cy="21669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363" y="2911475"/>
            <a:ext cx="4310062" cy="1212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63" y="4124325"/>
            <a:ext cx="4310062" cy="74930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54588" y="2911475"/>
            <a:ext cx="4311650" cy="1212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4588" y="4124325"/>
            <a:ext cx="4311650" cy="74930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63" y="520700"/>
            <a:ext cx="8778875" cy="21669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363" y="517525"/>
            <a:ext cx="3209925" cy="2203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3175" y="517525"/>
            <a:ext cx="5453063" cy="110998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7363" y="2720975"/>
            <a:ext cx="3209925" cy="88963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1350" y="9102725"/>
            <a:ext cx="5853113" cy="1074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11350" y="1162050"/>
            <a:ext cx="5853113" cy="78025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1350" y="10177463"/>
            <a:ext cx="5853113" cy="1527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F1F1F"/>
            </a:gs>
            <a:gs pos="100000">
              <a:srgbClr val="1D1D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112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\\Users\akhella\Desktop\iHomeFinder%202.key?id=BGSlide-1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0" y="0"/>
            <a:ext cx="9779000" cy="533400"/>
            <a:chOff x="0" y="0"/>
            <a:chExt cx="6160" cy="336"/>
          </a:xfrm>
        </p:grpSpPr>
        <p:sp>
          <p:nvSpPr>
            <p:cNvPr id="2050" name="AutoShape 2"/>
            <p:cNvSpPr>
              <a:spLocks/>
            </p:cNvSpPr>
            <p:nvPr/>
          </p:nvSpPr>
          <p:spPr bwMode="auto">
            <a:xfrm>
              <a:off x="0" y="0"/>
              <a:ext cx="6160" cy="336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" y="56"/>
              <a:ext cx="842" cy="25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2052" name="Rectangle 4"/>
            <p:cNvSpPr>
              <a:spLocks/>
            </p:cNvSpPr>
            <p:nvPr/>
          </p:nvSpPr>
          <p:spPr bwMode="auto">
            <a:xfrm>
              <a:off x="1486" y="21"/>
              <a:ext cx="2000" cy="29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Toolbars &amp; Keyboard</a:t>
              </a:r>
            </a:p>
          </p:txBody>
        </p:sp>
        <p:sp>
          <p:nvSpPr>
            <p:cNvPr id="2053" name="Rectangle 5"/>
            <p:cNvSpPr>
              <a:spLocks/>
            </p:cNvSpPr>
            <p:nvPr/>
          </p:nvSpPr>
          <p:spPr bwMode="auto">
            <a:xfrm>
              <a:off x="5796" y="69"/>
              <a:ext cx="303" cy="20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  <p:grpSp>
        <p:nvGrpSpPr>
          <p:cNvPr id="2054" name="Group 6"/>
          <p:cNvGrpSpPr>
            <a:grpSpLocks/>
          </p:cNvGrpSpPr>
          <p:nvPr/>
        </p:nvGrpSpPr>
        <p:grpSpPr bwMode="auto">
          <a:xfrm>
            <a:off x="38100" y="7327900"/>
            <a:ext cx="9728200" cy="635000"/>
            <a:chOff x="0" y="0"/>
            <a:chExt cx="6128" cy="400"/>
          </a:xfrm>
        </p:grpSpPr>
        <p:sp>
          <p:nvSpPr>
            <p:cNvPr id="2055" name="Rectangle 7"/>
            <p:cNvSpPr>
              <a:spLocks/>
            </p:cNvSpPr>
            <p:nvPr/>
          </p:nvSpPr>
          <p:spPr bwMode="auto">
            <a:xfrm>
              <a:off x="0" y="0"/>
              <a:ext cx="6128" cy="400"/>
            </a:xfrm>
            <a:prstGeom prst="rect">
              <a:avLst/>
            </a:prstGeom>
            <a:gradFill rotWithShape="0">
              <a:gsLst>
                <a:gs pos="0">
                  <a:srgbClr val="3C3F4F"/>
                </a:gs>
                <a:gs pos="49741">
                  <a:srgbClr val="282C3B"/>
                </a:gs>
                <a:gs pos="49741">
                  <a:srgbClr val="14161D"/>
                </a:gs>
                <a:gs pos="100000">
                  <a:srgbClr val="000000"/>
                </a:gs>
              </a:gsLst>
              <a:lin ang="5400000" scaled="1"/>
            </a:gradFill>
            <a:ln w="635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6" name="Rectangle 8"/>
            <p:cNvSpPr>
              <a:spLocks/>
            </p:cNvSpPr>
            <p:nvPr/>
          </p:nvSpPr>
          <p:spPr bwMode="auto">
            <a:xfrm>
              <a:off x="1191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57" name="Rectangle 9"/>
            <p:cNvSpPr>
              <a:spLocks/>
            </p:cNvSpPr>
            <p:nvPr/>
          </p:nvSpPr>
          <p:spPr bwMode="auto">
            <a:xfrm>
              <a:off x="62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58" name="Rectangle 10"/>
            <p:cNvSpPr>
              <a:spLocks/>
            </p:cNvSpPr>
            <p:nvPr/>
          </p:nvSpPr>
          <p:spPr bwMode="auto">
            <a:xfrm>
              <a:off x="95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59" name="Rectangle 11"/>
            <p:cNvSpPr>
              <a:spLocks/>
            </p:cNvSpPr>
            <p:nvPr/>
          </p:nvSpPr>
          <p:spPr bwMode="auto">
            <a:xfrm>
              <a:off x="1815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0" name="Rectangle 12"/>
            <p:cNvSpPr>
              <a:spLocks/>
            </p:cNvSpPr>
            <p:nvPr/>
          </p:nvSpPr>
          <p:spPr bwMode="auto">
            <a:xfrm>
              <a:off x="3519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1" name="Rectangle 13"/>
            <p:cNvSpPr>
              <a:spLocks/>
            </p:cNvSpPr>
            <p:nvPr/>
          </p:nvSpPr>
          <p:spPr bwMode="auto">
            <a:xfrm>
              <a:off x="2951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2" name="Rectangle 14"/>
            <p:cNvSpPr>
              <a:spLocks/>
            </p:cNvSpPr>
            <p:nvPr/>
          </p:nvSpPr>
          <p:spPr bwMode="auto">
            <a:xfrm>
              <a:off x="242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3" name="Rectangle 15"/>
            <p:cNvSpPr>
              <a:spLocks/>
            </p:cNvSpPr>
            <p:nvPr/>
          </p:nvSpPr>
          <p:spPr bwMode="auto">
            <a:xfrm>
              <a:off x="414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4" name="Rectangle 16"/>
            <p:cNvSpPr>
              <a:spLocks/>
            </p:cNvSpPr>
            <p:nvPr/>
          </p:nvSpPr>
          <p:spPr bwMode="auto">
            <a:xfrm>
              <a:off x="5271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5" name="Rectangle 17"/>
            <p:cNvSpPr>
              <a:spLocks/>
            </p:cNvSpPr>
            <p:nvPr/>
          </p:nvSpPr>
          <p:spPr bwMode="auto">
            <a:xfrm>
              <a:off x="474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6" name="AutoShape 18"/>
            <p:cNvSpPr>
              <a:spLocks/>
            </p:cNvSpPr>
            <p:nvPr/>
          </p:nvSpPr>
          <p:spPr bwMode="auto">
            <a:xfrm>
              <a:off x="1087" y="48"/>
              <a:ext cx="640" cy="280"/>
            </a:xfrm>
            <a:prstGeom prst="roundRect">
              <a:avLst>
                <a:gd name="adj" fmla="val 11426"/>
              </a:avLst>
            </a:prstGeom>
            <a:solidFill>
              <a:schemeClr val="accent1">
                <a:alpha val="17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2067" name="Group 19"/>
          <p:cNvGrpSpPr>
            <a:grpSpLocks/>
          </p:cNvGrpSpPr>
          <p:nvPr/>
        </p:nvGrpSpPr>
        <p:grpSpPr bwMode="auto">
          <a:xfrm>
            <a:off x="0" y="1036638"/>
            <a:ext cx="9766300" cy="395287"/>
            <a:chOff x="0" y="0"/>
            <a:chExt cx="6200" cy="249"/>
          </a:xfrm>
        </p:grpSpPr>
        <p:sp>
          <p:nvSpPr>
            <p:cNvPr id="2068" name="AutoShape 20"/>
            <p:cNvSpPr>
              <a:spLocks/>
            </p:cNvSpPr>
            <p:nvPr/>
          </p:nvSpPr>
          <p:spPr bwMode="auto">
            <a:xfrm>
              <a:off x="0" y="15"/>
              <a:ext cx="6200" cy="216"/>
            </a:xfrm>
            <a:prstGeom prst="roundRect">
              <a:avLst>
                <a:gd name="adj" fmla="val 0"/>
              </a:avLst>
            </a:prstGeom>
            <a:solidFill>
              <a:srgbClr val="000000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300" b="1">
                  <a:solidFill>
                    <a:srgbClr val="D8D8D8"/>
                  </a:solidFill>
                  <a:latin typeface="Arial" charset="0"/>
                  <a:cs typeface="Arial" charset="0"/>
                  <a:sym typeface="Arial" charset="0"/>
                </a:rPr>
                <a:t>7:11 PM</a:t>
              </a:r>
            </a:p>
          </p:txBody>
        </p:sp>
        <p:sp>
          <p:nvSpPr>
            <p:cNvPr id="2069" name="Rectangle 21"/>
            <p:cNvSpPr>
              <a:spLocks/>
            </p:cNvSpPr>
            <p:nvPr/>
          </p:nvSpPr>
          <p:spPr bwMode="auto">
            <a:xfrm>
              <a:off x="166" y="0"/>
              <a:ext cx="505" cy="249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400" b="1">
                  <a:solidFill>
                    <a:srgbClr val="D8D8D8"/>
                  </a:solidFill>
                  <a:latin typeface="Arial" charset="0"/>
                  <a:cs typeface="Arial" charset="0"/>
                  <a:sym typeface="Arial" charset="0"/>
                </a:rPr>
                <a:t>iPad</a:t>
              </a:r>
            </a:p>
          </p:txBody>
        </p:sp>
        <p:grpSp>
          <p:nvGrpSpPr>
            <p:cNvPr id="2070" name="Group 22"/>
            <p:cNvGrpSpPr>
              <a:grpSpLocks/>
            </p:cNvGrpSpPr>
            <p:nvPr/>
          </p:nvGrpSpPr>
          <p:grpSpPr bwMode="auto">
            <a:xfrm>
              <a:off x="5882" y="76"/>
              <a:ext cx="227" cy="104"/>
              <a:chOff x="0" y="0"/>
              <a:chExt cx="226" cy="103"/>
            </a:xfrm>
          </p:grpSpPr>
          <p:sp>
            <p:nvSpPr>
              <p:cNvPr id="2071" name="Rectangle 23"/>
              <p:cNvSpPr>
                <a:spLocks/>
              </p:cNvSpPr>
              <p:nvPr/>
            </p:nvSpPr>
            <p:spPr bwMode="auto">
              <a:xfrm>
                <a:off x="167" y="28"/>
                <a:ext cx="59" cy="47"/>
              </a:xfrm>
              <a:prstGeom prst="rect">
                <a:avLst/>
              </a:prstGeom>
              <a:noFill/>
              <a:ln w="12700" cap="flat">
                <a:solidFill>
                  <a:srgbClr val="5E5E5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72" name="Rectangle 24"/>
              <p:cNvSpPr>
                <a:spLocks/>
              </p:cNvSpPr>
              <p:nvPr/>
            </p:nvSpPr>
            <p:spPr bwMode="auto">
              <a:xfrm>
                <a:off x="0" y="0"/>
                <a:ext cx="209" cy="103"/>
              </a:xfrm>
              <a:prstGeom prst="rect">
                <a:avLst/>
              </a:prstGeom>
              <a:solidFill>
                <a:srgbClr val="D8D8D8"/>
              </a:solidFill>
              <a:ln w="12700" cap="flat">
                <a:solidFill>
                  <a:srgbClr val="5E5E5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073" name="Group 25"/>
            <p:cNvGrpSpPr>
              <a:grpSpLocks/>
            </p:cNvGrpSpPr>
            <p:nvPr/>
          </p:nvGrpSpPr>
          <p:grpSpPr bwMode="auto">
            <a:xfrm>
              <a:off x="76" y="82"/>
              <a:ext cx="175" cy="93"/>
              <a:chOff x="0" y="0"/>
              <a:chExt cx="175" cy="93"/>
            </a:xfrm>
          </p:grpSpPr>
          <p:sp>
            <p:nvSpPr>
              <p:cNvPr id="2074" name="AutoShape 26"/>
              <p:cNvSpPr>
                <a:spLocks/>
              </p:cNvSpPr>
              <p:nvPr/>
            </p:nvSpPr>
            <p:spPr bwMode="auto">
              <a:xfrm rot="5400000">
                <a:off x="114" y="32"/>
                <a:ext cx="92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75" name="AutoShape 27"/>
              <p:cNvSpPr>
                <a:spLocks/>
              </p:cNvSpPr>
              <p:nvPr/>
            </p:nvSpPr>
            <p:spPr bwMode="auto">
              <a:xfrm rot="5400000">
                <a:off x="73" y="40"/>
                <a:ext cx="78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76" name="AutoShape 28"/>
              <p:cNvSpPr>
                <a:spLocks/>
              </p:cNvSpPr>
              <p:nvPr/>
            </p:nvSpPr>
            <p:spPr bwMode="auto">
              <a:xfrm rot="5400000">
                <a:off x="36" y="54"/>
                <a:ext cx="51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77" name="AutoShape 29"/>
              <p:cNvSpPr>
                <a:spLocks/>
              </p:cNvSpPr>
              <p:nvPr/>
            </p:nvSpPr>
            <p:spPr bwMode="auto">
              <a:xfrm rot="5400000">
                <a:off x="-1" y="63"/>
                <a:ext cx="30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2078" name="Group 30"/>
          <p:cNvGrpSpPr>
            <a:grpSpLocks/>
          </p:cNvGrpSpPr>
          <p:nvPr/>
        </p:nvGrpSpPr>
        <p:grpSpPr bwMode="auto">
          <a:xfrm>
            <a:off x="11113" y="1790700"/>
            <a:ext cx="9728200" cy="635000"/>
            <a:chOff x="0" y="0"/>
            <a:chExt cx="6128" cy="400"/>
          </a:xfrm>
        </p:grpSpPr>
        <p:sp>
          <p:nvSpPr>
            <p:cNvPr id="2079" name="Rectangle 31"/>
            <p:cNvSpPr>
              <a:spLocks/>
            </p:cNvSpPr>
            <p:nvPr/>
          </p:nvSpPr>
          <p:spPr bwMode="auto">
            <a:xfrm>
              <a:off x="0" y="0"/>
              <a:ext cx="6128" cy="400"/>
            </a:xfrm>
            <a:prstGeom prst="rect">
              <a:avLst/>
            </a:prstGeom>
            <a:gradFill rotWithShape="0">
              <a:gsLst>
                <a:gs pos="0">
                  <a:srgbClr val="C0C7D3"/>
                </a:gs>
                <a:gs pos="4144">
                  <a:srgbClr val="ACB5C7"/>
                </a:gs>
                <a:gs pos="6216">
                  <a:srgbClr val="98A4BA"/>
                </a:gs>
                <a:gs pos="48186">
                  <a:srgbClr val="6D7C9B"/>
                </a:gs>
                <a:gs pos="48186">
                  <a:srgbClr val="617193"/>
                </a:gs>
                <a:gs pos="94818">
                  <a:srgbClr val="56668B"/>
                </a:gs>
                <a:gs pos="95854">
                  <a:srgbClr val="3A445C"/>
                </a:gs>
                <a:gs pos="98962">
                  <a:srgbClr val="1E222C"/>
                </a:gs>
                <a:gs pos="100000">
                  <a:srgbClr val="1E222C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16200000" algn="ctr" rotWithShape="0">
                <a:srgbClr val="FFFFFF">
                  <a:alpha val="31033"/>
                </a:srgb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Toolbar Title</a:t>
              </a:r>
            </a:p>
          </p:txBody>
        </p:sp>
        <p:grpSp>
          <p:nvGrpSpPr>
            <p:cNvPr id="2080" name="Group 32"/>
            <p:cNvGrpSpPr>
              <a:grpSpLocks/>
            </p:cNvGrpSpPr>
            <p:nvPr/>
          </p:nvGrpSpPr>
          <p:grpSpPr bwMode="auto">
            <a:xfrm>
              <a:off x="3816" y="56"/>
              <a:ext cx="2152" cy="276"/>
              <a:chOff x="0" y="0"/>
              <a:chExt cx="2152" cy="276"/>
            </a:xfrm>
          </p:grpSpPr>
          <p:sp>
            <p:nvSpPr>
              <p:cNvPr id="2081" name="AutoShape 33"/>
              <p:cNvSpPr>
                <a:spLocks/>
              </p:cNvSpPr>
              <p:nvPr/>
            </p:nvSpPr>
            <p:spPr bwMode="auto">
              <a:xfrm>
                <a:off x="0" y="12"/>
                <a:ext cx="2152" cy="264"/>
              </a:xfrm>
              <a:prstGeom prst="roundRect">
                <a:avLst>
                  <a:gd name="adj" fmla="val 45454"/>
                </a:avLst>
              </a:prstGeom>
              <a:solidFill>
                <a:schemeClr val="accent1"/>
              </a:solidFill>
              <a:ln w="12700" cap="flat">
                <a:solidFill>
                  <a:srgbClr val="A7ABB8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2082" name="Group 34"/>
              <p:cNvGrpSpPr>
                <a:grpSpLocks/>
              </p:cNvGrpSpPr>
              <p:nvPr/>
            </p:nvGrpSpPr>
            <p:grpSpPr bwMode="auto">
              <a:xfrm>
                <a:off x="104" y="80"/>
                <a:ext cx="104" cy="136"/>
                <a:chOff x="0" y="0"/>
                <a:chExt cx="103" cy="136"/>
              </a:xfrm>
            </p:grpSpPr>
            <p:sp>
              <p:nvSpPr>
                <p:cNvPr id="2083" name="AutoShape 35"/>
                <p:cNvSpPr>
                  <a:spLocks/>
                </p:cNvSpPr>
                <p:nvPr/>
              </p:nvSpPr>
              <p:spPr bwMode="auto">
                <a:xfrm>
                  <a:off x="0" y="0"/>
                  <a:ext cx="103" cy="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84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3" y="91"/>
                  <a:ext cx="26" cy="45"/>
                </a:xfrm>
                <a:prstGeom prst="line">
                  <a:avLst/>
                </a:prstGeom>
                <a:noFill/>
                <a:ln w="381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085" name="Group 37"/>
              <p:cNvGrpSpPr>
                <a:grpSpLocks/>
              </p:cNvGrpSpPr>
              <p:nvPr/>
            </p:nvGrpSpPr>
            <p:grpSpPr bwMode="auto">
              <a:xfrm>
                <a:off x="1944" y="0"/>
                <a:ext cx="200" cy="248"/>
                <a:chOff x="0" y="0"/>
                <a:chExt cx="200" cy="248"/>
              </a:xfrm>
            </p:grpSpPr>
            <p:sp>
              <p:nvSpPr>
                <p:cNvPr id="2086" name="Oval 38"/>
                <p:cNvSpPr>
                  <a:spLocks/>
                </p:cNvSpPr>
                <p:nvPr/>
              </p:nvSpPr>
              <p:spPr bwMode="auto">
                <a:xfrm>
                  <a:off x="0" y="56"/>
                  <a:ext cx="168" cy="168"/>
                </a:xfrm>
                <a:prstGeom prst="ellipse">
                  <a:avLst/>
                </a:prstGeom>
                <a:solidFill>
                  <a:srgbClr val="C5C8C8"/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87" name="Rectangle 39"/>
                <p:cNvSpPr>
                  <a:spLocks/>
                </p:cNvSpPr>
                <p:nvPr/>
              </p:nvSpPr>
              <p:spPr bwMode="auto">
                <a:xfrm>
                  <a:off x="32" y="0"/>
                  <a:ext cx="168" cy="2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2000">
                      <a:solidFill>
                        <a:schemeClr val="tx1"/>
                      </a:solidFill>
                      <a:ea typeface="Gill Sans" charset="0"/>
                      <a:cs typeface="Gill Sans" charset="0"/>
                    </a:rPr>
                    <a:t>x</a:t>
                  </a:r>
                </a:p>
              </p:txBody>
            </p:sp>
          </p:grpSp>
        </p:grpSp>
        <p:sp>
          <p:nvSpPr>
            <p:cNvPr id="2088" name="AutoShape 40"/>
            <p:cNvSpPr>
              <a:spLocks/>
            </p:cNvSpPr>
            <p:nvPr/>
          </p:nvSpPr>
          <p:spPr bwMode="auto">
            <a:xfrm>
              <a:off x="982" y="56"/>
              <a:ext cx="552" cy="280"/>
            </a:xfrm>
            <a:prstGeom prst="roundRect">
              <a:avLst>
                <a:gd name="adj" fmla="val 15000"/>
              </a:avLst>
            </a:prstGeom>
            <a:gradFill rotWithShape="0">
              <a:gsLst>
                <a:gs pos="0">
                  <a:srgbClr val="B7BECB"/>
                </a:gs>
                <a:gs pos="100000">
                  <a:srgbClr val="525B66"/>
                </a:gs>
              </a:gsLst>
              <a:lin ang="5400000" scaled="1"/>
            </a:gradFill>
            <a:ln w="635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Cancel</a:t>
              </a:r>
            </a:p>
          </p:txBody>
        </p:sp>
        <p:sp>
          <p:nvSpPr>
            <p:cNvPr id="2089" name="Freeform 41"/>
            <p:cNvSpPr>
              <a:spLocks/>
            </p:cNvSpPr>
            <p:nvPr/>
          </p:nvSpPr>
          <p:spPr bwMode="auto">
            <a:xfrm>
              <a:off x="112" y="56"/>
              <a:ext cx="670" cy="280"/>
            </a:xfrm>
            <a:custGeom>
              <a:avLst/>
              <a:gdLst/>
              <a:ahLst/>
              <a:cxnLst>
                <a:cxn ang="0">
                  <a:pos x="5158" y="0"/>
                </a:cxn>
                <a:cxn ang="0">
                  <a:pos x="20246" y="0"/>
                </a:cxn>
                <a:cxn ang="0">
                  <a:pos x="21600" y="3240"/>
                </a:cxn>
                <a:cxn ang="0">
                  <a:pos x="21600" y="18360"/>
                </a:cxn>
                <a:cxn ang="0">
                  <a:pos x="20246" y="21600"/>
                </a:cxn>
                <a:cxn ang="0">
                  <a:pos x="5158" y="21600"/>
                </a:cxn>
                <a:cxn ang="0">
                  <a:pos x="0" y="11103"/>
                </a:cxn>
                <a:cxn ang="0">
                  <a:pos x="5158" y="0"/>
                </a:cxn>
                <a:cxn ang="0">
                  <a:pos x="5158" y="0"/>
                </a:cxn>
              </a:cxnLst>
              <a:rect l="0" t="0" r="r" b="b"/>
              <a:pathLst>
                <a:path w="21600" h="21600">
                  <a:moveTo>
                    <a:pt x="5158" y="0"/>
                  </a:moveTo>
                  <a:lnTo>
                    <a:pt x="20246" y="0"/>
                  </a:lnTo>
                  <a:cubicBezTo>
                    <a:pt x="20994" y="0"/>
                    <a:pt x="21600" y="1451"/>
                    <a:pt x="21600" y="3240"/>
                  </a:cubicBezTo>
                  <a:lnTo>
                    <a:pt x="21600" y="18360"/>
                  </a:lnTo>
                  <a:cubicBezTo>
                    <a:pt x="21600" y="20149"/>
                    <a:pt x="20994" y="21600"/>
                    <a:pt x="20246" y="21600"/>
                  </a:cubicBezTo>
                  <a:lnTo>
                    <a:pt x="5158" y="21600"/>
                  </a:lnTo>
                  <a:cubicBezTo>
                    <a:pt x="4410" y="21600"/>
                    <a:pt x="0" y="12892"/>
                    <a:pt x="0" y="11103"/>
                  </a:cubicBezTo>
                  <a:cubicBezTo>
                    <a:pt x="0" y="11103"/>
                    <a:pt x="4410" y="0"/>
                    <a:pt x="5158" y="0"/>
                  </a:cubicBezTo>
                  <a:close/>
                  <a:moveTo>
                    <a:pt x="5158" y="0"/>
                  </a:moveTo>
                </a:path>
              </a:pathLst>
            </a:custGeom>
            <a:gradFill rotWithShape="0">
              <a:gsLst>
                <a:gs pos="0">
                  <a:srgbClr val="8297BC"/>
                </a:gs>
                <a:gs pos="6735">
                  <a:srgbClr val="8297BC"/>
                </a:gs>
                <a:gs pos="47150">
                  <a:srgbClr val="5A74B3"/>
                </a:gs>
                <a:gs pos="49741">
                  <a:srgbClr val="344981"/>
                </a:gs>
                <a:gs pos="100000">
                  <a:srgbClr val="384E89"/>
                </a:gs>
              </a:gsLst>
              <a:lin ang="5400000" scaled="1"/>
            </a:gradFill>
            <a:ln w="12700" cap="flat">
              <a:solidFill>
                <a:srgbClr val="2C3B5B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rgbClr val="FFFFFF">
                  <a:alpha val="39999"/>
                </a:srgb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Back</a:t>
              </a:r>
            </a:p>
          </p:txBody>
        </p:sp>
      </p:grpSp>
      <p:sp>
        <p:nvSpPr>
          <p:cNvPr id="2091" name="Freeform 43"/>
          <p:cNvSpPr>
            <a:spLocks/>
          </p:cNvSpPr>
          <p:nvPr/>
        </p:nvSpPr>
        <p:spPr bwMode="auto">
          <a:xfrm>
            <a:off x="0" y="3251200"/>
            <a:ext cx="9764713" cy="635000"/>
          </a:xfrm>
          <a:custGeom>
            <a:avLst/>
            <a:gdLst/>
            <a:ahLst/>
            <a:cxnLst>
              <a:cxn ang="0">
                <a:pos x="0" y="2965"/>
              </a:cxn>
              <a:cxn ang="0">
                <a:pos x="148" y="0"/>
              </a:cxn>
              <a:cxn ang="0">
                <a:pos x="21452" y="0"/>
              </a:cxn>
              <a:cxn ang="0">
                <a:pos x="21600" y="2965"/>
              </a:cxn>
              <a:cxn ang="0">
                <a:pos x="21600" y="21600"/>
              </a:cxn>
              <a:cxn ang="0">
                <a:pos x="0" y="21600"/>
              </a:cxn>
              <a:cxn ang="0">
                <a:pos x="0" y="2965"/>
              </a:cxn>
              <a:cxn ang="0">
                <a:pos x="0" y="2965"/>
              </a:cxn>
            </a:cxnLst>
            <a:rect l="0" t="0" r="r" b="b"/>
            <a:pathLst>
              <a:path w="21600" h="21600">
                <a:moveTo>
                  <a:pt x="0" y="2965"/>
                </a:moveTo>
                <a:cubicBezTo>
                  <a:pt x="0" y="1327"/>
                  <a:pt x="66" y="0"/>
                  <a:pt x="148" y="0"/>
                </a:cubicBezTo>
                <a:lnTo>
                  <a:pt x="21452" y="0"/>
                </a:lnTo>
                <a:cubicBezTo>
                  <a:pt x="21534" y="0"/>
                  <a:pt x="21600" y="1327"/>
                  <a:pt x="21600" y="296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965"/>
                </a:lnTo>
                <a:close/>
                <a:moveTo>
                  <a:pt x="0" y="2965"/>
                </a:moveTo>
              </a:path>
            </a:pathLst>
          </a:custGeom>
          <a:gradFill rotWithShape="0">
            <a:gsLst>
              <a:gs pos="0">
                <a:srgbClr val="FCFCFC"/>
              </a:gs>
              <a:gs pos="100000">
                <a:srgbClr val="979AAA"/>
              </a:gs>
            </a:gsLst>
            <a:lin ang="5400000" scaled="1"/>
          </a:gradFill>
          <a:ln w="25400" cap="flat">
            <a:noFill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rgbClr val="7C809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92" name="AutoShape 44"/>
          <p:cNvSpPr>
            <a:spLocks/>
          </p:cNvSpPr>
          <p:nvPr/>
        </p:nvSpPr>
        <p:spPr bwMode="auto">
          <a:xfrm>
            <a:off x="8739670" y="3352800"/>
            <a:ext cx="870498" cy="444500"/>
          </a:xfrm>
          <a:prstGeom prst="roundRect">
            <a:avLst>
              <a:gd name="adj" fmla="val 15000"/>
            </a:avLst>
          </a:prstGeom>
          <a:gradFill rotWithShape="0">
            <a:gsLst>
              <a:gs pos="0">
                <a:srgbClr val="8F98AF"/>
              </a:gs>
              <a:gs pos="26424">
                <a:srgbClr val="78859E"/>
              </a:gs>
              <a:gs pos="39896">
                <a:srgbClr val="61718D"/>
              </a:gs>
              <a:gs pos="49741">
                <a:srgbClr val="5B6B8A"/>
              </a:gs>
              <a:gs pos="49741">
                <a:srgbClr val="546587"/>
              </a:gs>
              <a:gs pos="49741">
                <a:srgbClr val="566586"/>
              </a:gs>
              <a:gs pos="100000">
                <a:srgbClr val="576486"/>
              </a:gs>
            </a:gsLst>
            <a:lin ang="5400000" scaled="1"/>
          </a:gradFill>
          <a:ln w="12700" cap="flat">
            <a:solidFill>
              <a:srgbClr val="414D6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rgbClr val="FFFFFF">
                <a:alpha val="31033"/>
              </a:srgbClr>
            </a:outerShdw>
          </a:effec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Cancel</a:t>
            </a:r>
          </a:p>
        </p:txBody>
      </p:sp>
      <p:sp>
        <p:nvSpPr>
          <p:cNvPr id="2093" name="Freeform 45"/>
          <p:cNvSpPr>
            <a:spLocks/>
          </p:cNvSpPr>
          <p:nvPr/>
        </p:nvSpPr>
        <p:spPr bwMode="auto">
          <a:xfrm>
            <a:off x="176623" y="3340100"/>
            <a:ext cx="1056582" cy="444500"/>
          </a:xfrm>
          <a:custGeom>
            <a:avLst/>
            <a:gdLst/>
            <a:ahLst/>
            <a:cxnLst>
              <a:cxn ang="0">
                <a:pos x="5158" y="0"/>
              </a:cxn>
              <a:cxn ang="0">
                <a:pos x="20246" y="0"/>
              </a:cxn>
              <a:cxn ang="0">
                <a:pos x="21600" y="3240"/>
              </a:cxn>
              <a:cxn ang="0">
                <a:pos x="21600" y="18360"/>
              </a:cxn>
              <a:cxn ang="0">
                <a:pos x="20246" y="21600"/>
              </a:cxn>
              <a:cxn ang="0">
                <a:pos x="5158" y="21600"/>
              </a:cxn>
              <a:cxn ang="0">
                <a:pos x="0" y="11103"/>
              </a:cxn>
              <a:cxn ang="0">
                <a:pos x="5158" y="0"/>
              </a:cxn>
              <a:cxn ang="0">
                <a:pos x="5158" y="0"/>
              </a:cxn>
            </a:cxnLst>
            <a:rect l="0" t="0" r="r" b="b"/>
            <a:pathLst>
              <a:path w="21600" h="21600">
                <a:moveTo>
                  <a:pt x="5158" y="0"/>
                </a:moveTo>
                <a:lnTo>
                  <a:pt x="20246" y="0"/>
                </a:lnTo>
                <a:cubicBezTo>
                  <a:pt x="20994" y="0"/>
                  <a:pt x="21600" y="1451"/>
                  <a:pt x="21600" y="3240"/>
                </a:cubicBezTo>
                <a:lnTo>
                  <a:pt x="21600" y="18360"/>
                </a:lnTo>
                <a:cubicBezTo>
                  <a:pt x="21600" y="20149"/>
                  <a:pt x="20994" y="21600"/>
                  <a:pt x="20246" y="21600"/>
                </a:cubicBezTo>
                <a:lnTo>
                  <a:pt x="5158" y="21600"/>
                </a:lnTo>
                <a:cubicBezTo>
                  <a:pt x="4410" y="21600"/>
                  <a:pt x="0" y="12892"/>
                  <a:pt x="0" y="11103"/>
                </a:cubicBezTo>
                <a:cubicBezTo>
                  <a:pt x="0" y="11103"/>
                  <a:pt x="4410" y="0"/>
                  <a:pt x="5158" y="0"/>
                </a:cubicBezTo>
                <a:close/>
                <a:moveTo>
                  <a:pt x="5158" y="0"/>
                </a:moveTo>
              </a:path>
            </a:pathLst>
          </a:custGeom>
          <a:gradFill rotWithShape="0">
            <a:gsLst>
              <a:gs pos="0">
                <a:srgbClr val="8F98AF"/>
              </a:gs>
              <a:gs pos="26424">
                <a:srgbClr val="78859E"/>
              </a:gs>
              <a:gs pos="39896">
                <a:srgbClr val="61718D"/>
              </a:gs>
              <a:gs pos="49741">
                <a:srgbClr val="5B6B8A"/>
              </a:gs>
              <a:gs pos="49741">
                <a:srgbClr val="546587"/>
              </a:gs>
              <a:gs pos="49741">
                <a:srgbClr val="566586"/>
              </a:gs>
              <a:gs pos="100000">
                <a:srgbClr val="576486"/>
              </a:gs>
            </a:gsLst>
            <a:lin ang="5400000" scaled="1"/>
          </a:gradFill>
          <a:ln w="12700" cap="flat">
            <a:solidFill>
              <a:srgbClr val="414D6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rgbClr val="FFFFFF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Back</a:t>
            </a:r>
          </a:p>
        </p:txBody>
      </p:sp>
      <p:sp>
        <p:nvSpPr>
          <p:cNvPr id="2094" name="AutoShape 46"/>
          <p:cNvSpPr>
            <a:spLocks/>
          </p:cNvSpPr>
          <p:nvPr/>
        </p:nvSpPr>
        <p:spPr bwMode="auto">
          <a:xfrm>
            <a:off x="1498139" y="3352800"/>
            <a:ext cx="870498" cy="444500"/>
          </a:xfrm>
          <a:prstGeom prst="roundRect">
            <a:avLst>
              <a:gd name="adj" fmla="val 15000"/>
            </a:avLst>
          </a:prstGeom>
          <a:gradFill rotWithShape="0">
            <a:gsLst>
              <a:gs pos="0">
                <a:srgbClr val="B7BECB"/>
              </a:gs>
              <a:gs pos="100000">
                <a:srgbClr val="525B66"/>
              </a:gs>
            </a:gsLst>
            <a:lin ang="5400000" scaled="1"/>
          </a:gradFill>
          <a:ln w="9525" cap="flat">
            <a:solidFill>
              <a:srgbClr val="6A6A6C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44034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Label</a:t>
            </a:r>
          </a:p>
        </p:txBody>
      </p:sp>
      <p:sp>
        <p:nvSpPr>
          <p:cNvPr id="2095" name="Freeform 47"/>
          <p:cNvSpPr>
            <a:spLocks/>
          </p:cNvSpPr>
          <p:nvPr/>
        </p:nvSpPr>
        <p:spPr bwMode="auto">
          <a:xfrm>
            <a:off x="2608339" y="3352800"/>
            <a:ext cx="1788305" cy="444500"/>
          </a:xfrm>
          <a:custGeom>
            <a:avLst/>
            <a:gdLst/>
            <a:ahLst/>
            <a:cxnLst>
              <a:cxn ang="0">
                <a:pos x="0" y="18360"/>
              </a:cxn>
              <a:cxn ang="0">
                <a:pos x="0" y="3240"/>
              </a:cxn>
              <a:cxn ang="0">
                <a:pos x="80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800" y="21600"/>
              </a:cxn>
              <a:cxn ang="0">
                <a:pos x="0" y="18360"/>
              </a:cxn>
              <a:cxn ang="0">
                <a:pos x="0" y="18360"/>
              </a:cxn>
              <a:cxn ang="0">
                <a:pos x="0" y="18360"/>
              </a:cxn>
            </a:cxnLst>
            <a:rect l="0" t="0" r="r" b="b"/>
            <a:pathLst>
              <a:path w="21600" h="21600">
                <a:moveTo>
                  <a:pt x="0" y="18360"/>
                </a:moveTo>
                <a:lnTo>
                  <a:pt x="0" y="3240"/>
                </a:lnTo>
                <a:cubicBezTo>
                  <a:pt x="0" y="1451"/>
                  <a:pt x="358" y="0"/>
                  <a:pt x="800" y="0"/>
                </a:cubicBezTo>
                <a:lnTo>
                  <a:pt x="21600" y="0"/>
                </a:lnTo>
                <a:lnTo>
                  <a:pt x="21600" y="21600"/>
                </a:lnTo>
                <a:lnTo>
                  <a:pt x="800" y="21600"/>
                </a:lnTo>
                <a:cubicBezTo>
                  <a:pt x="358" y="21600"/>
                  <a:pt x="0" y="20149"/>
                  <a:pt x="0" y="18360"/>
                </a:cubicBezTo>
                <a:close/>
                <a:moveTo>
                  <a:pt x="0" y="18360"/>
                </a:moveTo>
              </a:path>
            </a:pathLst>
          </a:custGeom>
          <a:gradFill rotWithShape="0">
            <a:gsLst>
              <a:gs pos="0">
                <a:srgbClr val="B7BECB"/>
              </a:gs>
              <a:gs pos="100000">
                <a:srgbClr val="525B66"/>
              </a:gs>
            </a:gsLst>
            <a:lin ang="5400000" scaled="1"/>
          </a:gradFill>
          <a:ln w="9525" cap="flat">
            <a:solidFill>
              <a:srgbClr val="6A6A6C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44034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Item Label</a:t>
            </a:r>
          </a:p>
        </p:txBody>
      </p:sp>
      <p:sp>
        <p:nvSpPr>
          <p:cNvPr id="2096" name="AutoShape 48"/>
          <p:cNvSpPr>
            <a:spLocks/>
          </p:cNvSpPr>
          <p:nvPr/>
        </p:nvSpPr>
        <p:spPr bwMode="auto">
          <a:xfrm>
            <a:off x="4399798" y="3352800"/>
            <a:ext cx="1854539" cy="44450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EFEFEF"/>
              </a:gs>
              <a:gs pos="100000">
                <a:srgbClr val="ABAEBB"/>
              </a:gs>
            </a:gsLst>
            <a:lin ang="5400000" scaled="1"/>
          </a:gradFill>
          <a:ln w="9525" cap="flat">
            <a:solidFill>
              <a:srgbClr val="666567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44034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44484D"/>
                </a:solidFill>
                <a:effectLst>
                  <a:outerShdw blurRad="38100" dist="38100" dir="2700000" algn="tl">
                    <a:schemeClr val="tx1">
                      <a:alpha val="72000"/>
                    </a:scheme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Item Label</a:t>
            </a:r>
          </a:p>
        </p:txBody>
      </p:sp>
      <p:sp>
        <p:nvSpPr>
          <p:cNvPr id="2097" name="Freeform 49"/>
          <p:cNvSpPr>
            <a:spLocks/>
          </p:cNvSpPr>
          <p:nvPr/>
        </p:nvSpPr>
        <p:spPr bwMode="auto">
          <a:xfrm>
            <a:off x="6248029" y="3352800"/>
            <a:ext cx="1848231" cy="444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776" y="0"/>
              </a:cxn>
              <a:cxn ang="0">
                <a:pos x="21600" y="3446"/>
              </a:cxn>
              <a:cxn ang="0">
                <a:pos x="21600" y="18154"/>
              </a:cxn>
              <a:cxn ang="0">
                <a:pos x="20776" y="21600"/>
              </a:cxn>
              <a:cxn ang="0">
                <a:pos x="0" y="2160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0776" y="0"/>
                </a:lnTo>
                <a:cubicBezTo>
                  <a:pt x="21231" y="0"/>
                  <a:pt x="21600" y="1543"/>
                  <a:pt x="21600" y="3446"/>
                </a:cubicBezTo>
                <a:lnTo>
                  <a:pt x="21600" y="18154"/>
                </a:lnTo>
                <a:cubicBezTo>
                  <a:pt x="21600" y="20057"/>
                  <a:pt x="21231" y="21600"/>
                  <a:pt x="20776" y="21600"/>
                </a:cubicBez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gradFill rotWithShape="0">
            <a:gsLst>
              <a:gs pos="0">
                <a:srgbClr val="EFEFEF"/>
              </a:gs>
              <a:gs pos="100000">
                <a:srgbClr val="ABAEBB"/>
              </a:gs>
            </a:gsLst>
            <a:lin ang="5400000" scaled="1"/>
          </a:gradFill>
          <a:ln w="9525" cap="flat">
            <a:solidFill>
              <a:srgbClr val="666567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44034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44484D"/>
                </a:solidFill>
                <a:effectLst>
                  <a:outerShdw blurRad="38100" dist="38100" dir="2700000" algn="tl">
                    <a:schemeClr val="tx1">
                      <a:alpha val="72000"/>
                    </a:scheme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Item Label</a:t>
            </a:r>
          </a:p>
        </p:txBody>
      </p:sp>
      <p:grpSp>
        <p:nvGrpSpPr>
          <p:cNvPr id="2098" name="Group 50"/>
          <p:cNvGrpSpPr>
            <a:grpSpLocks/>
          </p:cNvGrpSpPr>
          <p:nvPr/>
        </p:nvGrpSpPr>
        <p:grpSpPr bwMode="auto">
          <a:xfrm>
            <a:off x="0" y="5257800"/>
            <a:ext cx="9753600" cy="635000"/>
            <a:chOff x="0" y="0"/>
            <a:chExt cx="6192" cy="400"/>
          </a:xfrm>
        </p:grpSpPr>
        <p:sp>
          <p:nvSpPr>
            <p:cNvPr id="2099" name="Rectangle 51"/>
            <p:cNvSpPr>
              <a:spLocks/>
            </p:cNvSpPr>
            <p:nvPr/>
          </p:nvSpPr>
          <p:spPr bwMode="auto">
            <a:xfrm>
              <a:off x="0" y="0"/>
              <a:ext cx="6192" cy="400"/>
            </a:xfrm>
            <a:prstGeom prst="rect">
              <a:avLst/>
            </a:prstGeom>
            <a:gradFill rotWithShape="0">
              <a:gsLst>
                <a:gs pos="0">
                  <a:srgbClr val="2C2D2D"/>
                </a:gs>
                <a:gs pos="45595">
                  <a:srgbClr val="1F1F1F"/>
                </a:gs>
                <a:gs pos="49741">
                  <a:srgbClr val="131313"/>
                </a:gs>
                <a:gs pos="49741">
                  <a:srgbClr val="060606"/>
                </a:gs>
                <a:gs pos="100000">
                  <a:srgbClr val="000000"/>
                </a:gs>
              </a:gsLst>
              <a:lin ang="5400000" scaled="1"/>
            </a:gradFill>
            <a:ln w="12700" cap="flat">
              <a:solidFill>
                <a:srgbClr val="090909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Toolbar Title</a:t>
              </a:r>
            </a:p>
          </p:txBody>
        </p:sp>
        <p:grpSp>
          <p:nvGrpSpPr>
            <p:cNvPr id="2100" name="Group 52"/>
            <p:cNvGrpSpPr>
              <a:grpSpLocks/>
            </p:cNvGrpSpPr>
            <p:nvPr/>
          </p:nvGrpSpPr>
          <p:grpSpPr bwMode="auto">
            <a:xfrm>
              <a:off x="3815" y="48"/>
              <a:ext cx="2152" cy="276"/>
              <a:chOff x="0" y="0"/>
              <a:chExt cx="2152" cy="276"/>
            </a:xfrm>
          </p:grpSpPr>
          <p:sp>
            <p:nvSpPr>
              <p:cNvPr id="2101" name="AutoShape 53"/>
              <p:cNvSpPr>
                <a:spLocks/>
              </p:cNvSpPr>
              <p:nvPr/>
            </p:nvSpPr>
            <p:spPr bwMode="auto">
              <a:xfrm>
                <a:off x="0" y="12"/>
                <a:ext cx="2152" cy="264"/>
              </a:xfrm>
              <a:prstGeom prst="roundRect">
                <a:avLst>
                  <a:gd name="adj" fmla="val 45454"/>
                </a:avLst>
              </a:prstGeom>
              <a:solidFill>
                <a:schemeClr val="accent1"/>
              </a:solidFill>
              <a:ln w="12700" cap="flat">
                <a:solidFill>
                  <a:srgbClr val="A7ABB8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2102" name="Group 54"/>
              <p:cNvGrpSpPr>
                <a:grpSpLocks/>
              </p:cNvGrpSpPr>
              <p:nvPr/>
            </p:nvGrpSpPr>
            <p:grpSpPr bwMode="auto">
              <a:xfrm>
                <a:off x="104" y="80"/>
                <a:ext cx="104" cy="136"/>
                <a:chOff x="0" y="0"/>
                <a:chExt cx="103" cy="136"/>
              </a:xfrm>
            </p:grpSpPr>
            <p:sp>
              <p:nvSpPr>
                <p:cNvPr id="2103" name="AutoShape 55"/>
                <p:cNvSpPr>
                  <a:spLocks/>
                </p:cNvSpPr>
                <p:nvPr/>
              </p:nvSpPr>
              <p:spPr bwMode="auto">
                <a:xfrm>
                  <a:off x="0" y="0"/>
                  <a:ext cx="103" cy="99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54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04" name="Line 56"/>
                <p:cNvSpPr>
                  <a:spLocks noChangeShapeType="1"/>
                </p:cNvSpPr>
                <p:nvPr/>
              </p:nvSpPr>
              <p:spPr bwMode="auto">
                <a:xfrm flipH="1">
                  <a:off x="3" y="91"/>
                  <a:ext cx="26" cy="45"/>
                </a:xfrm>
                <a:prstGeom prst="line">
                  <a:avLst/>
                </a:prstGeom>
                <a:noFill/>
                <a:ln w="381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105" name="Group 57"/>
              <p:cNvGrpSpPr>
                <a:grpSpLocks/>
              </p:cNvGrpSpPr>
              <p:nvPr/>
            </p:nvGrpSpPr>
            <p:grpSpPr bwMode="auto">
              <a:xfrm>
                <a:off x="1944" y="0"/>
                <a:ext cx="200" cy="248"/>
                <a:chOff x="0" y="0"/>
                <a:chExt cx="200" cy="248"/>
              </a:xfrm>
            </p:grpSpPr>
            <p:sp>
              <p:nvSpPr>
                <p:cNvPr id="2106" name="Oval 58"/>
                <p:cNvSpPr>
                  <a:spLocks/>
                </p:cNvSpPr>
                <p:nvPr/>
              </p:nvSpPr>
              <p:spPr bwMode="auto">
                <a:xfrm>
                  <a:off x="0" y="56"/>
                  <a:ext cx="168" cy="168"/>
                </a:xfrm>
                <a:prstGeom prst="ellipse">
                  <a:avLst/>
                </a:prstGeom>
                <a:solidFill>
                  <a:srgbClr val="C5C8C8"/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07" name="Rectangle 59"/>
                <p:cNvSpPr>
                  <a:spLocks/>
                </p:cNvSpPr>
                <p:nvPr/>
              </p:nvSpPr>
              <p:spPr bwMode="auto">
                <a:xfrm>
                  <a:off x="32" y="0"/>
                  <a:ext cx="168" cy="2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2000">
                      <a:solidFill>
                        <a:schemeClr val="tx1"/>
                      </a:solidFill>
                      <a:ea typeface="Gill Sans" charset="0"/>
                      <a:cs typeface="Gill Sans" charset="0"/>
                    </a:rPr>
                    <a:t>x</a:t>
                  </a:r>
                </a:p>
              </p:txBody>
            </p:sp>
          </p:grpSp>
        </p:grpSp>
        <p:sp>
          <p:nvSpPr>
            <p:cNvPr id="2108" name="AutoShape 60"/>
            <p:cNvSpPr>
              <a:spLocks/>
            </p:cNvSpPr>
            <p:nvPr/>
          </p:nvSpPr>
          <p:spPr bwMode="auto">
            <a:xfrm>
              <a:off x="1869" y="56"/>
              <a:ext cx="552" cy="280"/>
            </a:xfrm>
            <a:prstGeom prst="roundRect">
              <a:avLst>
                <a:gd name="adj" fmla="val 15000"/>
              </a:avLst>
            </a:prstGeom>
            <a:gradFill rotWithShape="0">
              <a:gsLst>
                <a:gs pos="0">
                  <a:srgbClr val="2C2D2D"/>
                </a:gs>
                <a:gs pos="45595">
                  <a:srgbClr val="1F1F1F"/>
                </a:gs>
                <a:gs pos="49741">
                  <a:srgbClr val="131313"/>
                </a:gs>
                <a:gs pos="49741">
                  <a:srgbClr val="060606"/>
                </a:gs>
                <a:gs pos="100000">
                  <a:srgbClr val="000000"/>
                </a:gs>
              </a:gsLst>
              <a:lin ang="5400000" scaled="1"/>
            </a:gradFill>
            <a:ln w="12700" cap="flat">
              <a:solidFill>
                <a:srgbClr val="090909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rgbClr val="FFFFFF">
                  <a:alpha val="45000"/>
                </a:srgb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Cancel</a:t>
              </a:r>
            </a:p>
          </p:txBody>
        </p:sp>
        <p:sp>
          <p:nvSpPr>
            <p:cNvPr id="2109" name="Freeform 61"/>
            <p:cNvSpPr>
              <a:spLocks/>
            </p:cNvSpPr>
            <p:nvPr/>
          </p:nvSpPr>
          <p:spPr bwMode="auto">
            <a:xfrm>
              <a:off x="119" y="56"/>
              <a:ext cx="670" cy="280"/>
            </a:xfrm>
            <a:custGeom>
              <a:avLst/>
              <a:gdLst/>
              <a:ahLst/>
              <a:cxnLst>
                <a:cxn ang="0">
                  <a:pos x="5158" y="0"/>
                </a:cxn>
                <a:cxn ang="0">
                  <a:pos x="20246" y="0"/>
                </a:cxn>
                <a:cxn ang="0">
                  <a:pos x="21600" y="3240"/>
                </a:cxn>
                <a:cxn ang="0">
                  <a:pos x="21600" y="18360"/>
                </a:cxn>
                <a:cxn ang="0">
                  <a:pos x="20246" y="21600"/>
                </a:cxn>
                <a:cxn ang="0">
                  <a:pos x="5158" y="21600"/>
                </a:cxn>
                <a:cxn ang="0">
                  <a:pos x="0" y="11103"/>
                </a:cxn>
                <a:cxn ang="0">
                  <a:pos x="5158" y="0"/>
                </a:cxn>
                <a:cxn ang="0">
                  <a:pos x="5158" y="0"/>
                </a:cxn>
              </a:cxnLst>
              <a:rect l="0" t="0" r="r" b="b"/>
              <a:pathLst>
                <a:path w="21600" h="21600">
                  <a:moveTo>
                    <a:pt x="5158" y="0"/>
                  </a:moveTo>
                  <a:lnTo>
                    <a:pt x="20246" y="0"/>
                  </a:lnTo>
                  <a:cubicBezTo>
                    <a:pt x="20994" y="0"/>
                    <a:pt x="21600" y="1451"/>
                    <a:pt x="21600" y="3240"/>
                  </a:cubicBezTo>
                  <a:lnTo>
                    <a:pt x="21600" y="18360"/>
                  </a:lnTo>
                  <a:cubicBezTo>
                    <a:pt x="21600" y="20149"/>
                    <a:pt x="20994" y="21600"/>
                    <a:pt x="20246" y="21600"/>
                  </a:cubicBezTo>
                  <a:lnTo>
                    <a:pt x="5158" y="21600"/>
                  </a:lnTo>
                  <a:cubicBezTo>
                    <a:pt x="4410" y="21600"/>
                    <a:pt x="0" y="12892"/>
                    <a:pt x="0" y="11103"/>
                  </a:cubicBezTo>
                  <a:cubicBezTo>
                    <a:pt x="0" y="11103"/>
                    <a:pt x="4410" y="0"/>
                    <a:pt x="5158" y="0"/>
                  </a:cubicBezTo>
                  <a:close/>
                  <a:moveTo>
                    <a:pt x="5158" y="0"/>
                  </a:moveTo>
                </a:path>
              </a:pathLst>
            </a:custGeom>
            <a:gradFill rotWithShape="0">
              <a:gsLst>
                <a:gs pos="0">
                  <a:srgbClr val="2C2D2D"/>
                </a:gs>
                <a:gs pos="45595">
                  <a:srgbClr val="1F1F1F"/>
                </a:gs>
                <a:gs pos="49741">
                  <a:srgbClr val="131313"/>
                </a:gs>
                <a:gs pos="49741">
                  <a:srgbClr val="060606"/>
                </a:gs>
                <a:gs pos="100000">
                  <a:srgbClr val="000000"/>
                </a:gs>
              </a:gsLst>
              <a:lin ang="5400000" scaled="1"/>
            </a:gradFill>
            <a:ln w="12700" cap="flat">
              <a:solidFill>
                <a:srgbClr val="090909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rgbClr val="FFFFFF">
                  <a:alpha val="45000"/>
                </a:srgb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Back</a:t>
              </a:r>
            </a:p>
          </p:txBody>
        </p:sp>
        <p:grpSp>
          <p:nvGrpSpPr>
            <p:cNvPr id="2110" name="Group 62"/>
            <p:cNvGrpSpPr>
              <a:grpSpLocks/>
            </p:cNvGrpSpPr>
            <p:nvPr/>
          </p:nvGrpSpPr>
          <p:grpSpPr bwMode="auto">
            <a:xfrm>
              <a:off x="1327" y="80"/>
              <a:ext cx="256" cy="248"/>
              <a:chOff x="0" y="0"/>
              <a:chExt cx="256" cy="248"/>
            </a:xfrm>
          </p:grpSpPr>
          <p:sp>
            <p:nvSpPr>
              <p:cNvPr id="2111" name="AutoShape 63"/>
              <p:cNvSpPr>
                <a:spLocks/>
              </p:cNvSpPr>
              <p:nvPr/>
            </p:nvSpPr>
            <p:spPr bwMode="auto">
              <a:xfrm>
                <a:off x="0" y="0"/>
                <a:ext cx="256" cy="248"/>
              </a:xfrm>
              <a:prstGeom prst="roundRect">
                <a:avLst>
                  <a:gd name="adj" fmla="val 19352"/>
                </a:avLst>
              </a:prstGeom>
              <a:gradFill rotWithShape="0">
                <a:gsLst>
                  <a:gs pos="0">
                    <a:srgbClr val="2C2D2D"/>
                  </a:gs>
                  <a:gs pos="45595">
                    <a:srgbClr val="1F1F1F"/>
                  </a:gs>
                  <a:gs pos="49741">
                    <a:srgbClr val="131313"/>
                  </a:gs>
                  <a:gs pos="49741">
                    <a:srgbClr val="060606"/>
                  </a:gs>
                  <a:gs pos="100000">
                    <a:srgbClr val="000000"/>
                  </a:gs>
                </a:gsLst>
                <a:lin ang="5400000" scaled="1"/>
              </a:gradFill>
              <a:ln w="12700" cap="flat">
                <a:solidFill>
                  <a:srgbClr val="090909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699" dir="5400000" algn="ctr" rotWithShape="0">
                  <a:srgbClr val="FFFFFF">
                    <a:alpha val="45000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12" name="AutoShape 64"/>
              <p:cNvSpPr>
                <a:spLocks/>
              </p:cNvSpPr>
              <p:nvPr/>
            </p:nvSpPr>
            <p:spPr bwMode="auto">
              <a:xfrm rot="5400000">
                <a:off x="80" y="72"/>
                <a:ext cx="136" cy="104"/>
              </a:xfrm>
              <a:prstGeom prst="triangle">
                <a:avLst>
                  <a:gd name="adj" fmla="val 50000"/>
                </a:avLst>
              </a:prstGeom>
              <a:solidFill>
                <a:srgbClr val="FEFFF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113" name="Group 65"/>
            <p:cNvGrpSpPr>
              <a:grpSpLocks/>
            </p:cNvGrpSpPr>
            <p:nvPr/>
          </p:nvGrpSpPr>
          <p:grpSpPr bwMode="auto">
            <a:xfrm>
              <a:off x="975" y="80"/>
              <a:ext cx="256" cy="248"/>
              <a:chOff x="0" y="0"/>
              <a:chExt cx="256" cy="248"/>
            </a:xfrm>
          </p:grpSpPr>
          <p:sp>
            <p:nvSpPr>
              <p:cNvPr id="2114" name="AutoShape 66"/>
              <p:cNvSpPr>
                <a:spLocks/>
              </p:cNvSpPr>
              <p:nvPr/>
            </p:nvSpPr>
            <p:spPr bwMode="auto">
              <a:xfrm>
                <a:off x="0" y="0"/>
                <a:ext cx="256" cy="248"/>
              </a:xfrm>
              <a:prstGeom prst="roundRect">
                <a:avLst>
                  <a:gd name="adj" fmla="val 19352"/>
                </a:avLst>
              </a:prstGeom>
              <a:gradFill rotWithShape="0">
                <a:gsLst>
                  <a:gs pos="0">
                    <a:srgbClr val="2C2D2D"/>
                  </a:gs>
                  <a:gs pos="45595">
                    <a:srgbClr val="1F1F1F"/>
                  </a:gs>
                  <a:gs pos="49741">
                    <a:srgbClr val="131313"/>
                  </a:gs>
                  <a:gs pos="49741">
                    <a:srgbClr val="060606"/>
                  </a:gs>
                  <a:gs pos="100000">
                    <a:srgbClr val="000000"/>
                  </a:gs>
                </a:gsLst>
                <a:lin ang="5400000" scaled="1"/>
              </a:gradFill>
              <a:ln w="12700" cap="flat">
                <a:solidFill>
                  <a:srgbClr val="090909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699" dir="5400000" algn="ctr" rotWithShape="0">
                  <a:srgbClr val="FFFFFF">
                    <a:alpha val="45000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15" name="AutoShape 67"/>
              <p:cNvSpPr>
                <a:spLocks/>
              </p:cNvSpPr>
              <p:nvPr/>
            </p:nvSpPr>
            <p:spPr bwMode="auto">
              <a:xfrm rot="-5400000">
                <a:off x="56" y="72"/>
                <a:ext cx="136" cy="104"/>
              </a:xfrm>
              <a:prstGeom prst="triangle">
                <a:avLst>
                  <a:gd name="adj" fmla="val 50000"/>
                </a:avLst>
              </a:prstGeom>
              <a:solidFill>
                <a:srgbClr val="FEFFF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2116" name="Group 68"/>
          <p:cNvGrpSpPr>
            <a:grpSpLocks/>
          </p:cNvGrpSpPr>
          <p:nvPr/>
        </p:nvGrpSpPr>
        <p:grpSpPr bwMode="auto">
          <a:xfrm>
            <a:off x="12700" y="9067800"/>
            <a:ext cx="9753600" cy="3975100"/>
            <a:chOff x="0" y="0"/>
            <a:chExt cx="6144" cy="2504"/>
          </a:xfrm>
        </p:grpSpPr>
        <p:sp>
          <p:nvSpPr>
            <p:cNvPr id="2117" name="Rectangle 69"/>
            <p:cNvSpPr>
              <a:spLocks/>
            </p:cNvSpPr>
            <p:nvPr/>
          </p:nvSpPr>
          <p:spPr bwMode="auto">
            <a:xfrm>
              <a:off x="0" y="0"/>
              <a:ext cx="6144" cy="2504"/>
            </a:xfrm>
            <a:prstGeom prst="rect">
              <a:avLst/>
            </a:prstGeom>
            <a:gradFill rotWithShape="0">
              <a:gsLst>
                <a:gs pos="0">
                  <a:srgbClr val="82818F"/>
                </a:gs>
                <a:gs pos="100000">
                  <a:srgbClr val="2F3036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18" name="AutoShape 70"/>
            <p:cNvSpPr>
              <a:spLocks/>
            </p:cNvSpPr>
            <p:nvPr/>
          </p:nvSpPr>
          <p:spPr bwMode="auto">
            <a:xfrm>
              <a:off x="132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19" name="Rectangle 71"/>
            <p:cNvSpPr>
              <a:spLocks/>
            </p:cNvSpPr>
            <p:nvPr/>
          </p:nvSpPr>
          <p:spPr bwMode="auto">
            <a:xfrm>
              <a:off x="284" y="216"/>
              <a:ext cx="207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Q</a:t>
              </a:r>
            </a:p>
          </p:txBody>
        </p:sp>
        <p:sp>
          <p:nvSpPr>
            <p:cNvPr id="2120" name="AutoShape 72"/>
            <p:cNvSpPr>
              <a:spLocks/>
            </p:cNvSpPr>
            <p:nvPr/>
          </p:nvSpPr>
          <p:spPr bwMode="auto">
            <a:xfrm>
              <a:off x="675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21" name="Rectangle 73"/>
            <p:cNvSpPr>
              <a:spLocks/>
            </p:cNvSpPr>
            <p:nvPr/>
          </p:nvSpPr>
          <p:spPr bwMode="auto">
            <a:xfrm>
              <a:off x="807" y="216"/>
              <a:ext cx="246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W</a:t>
              </a:r>
            </a:p>
          </p:txBody>
        </p:sp>
        <p:sp>
          <p:nvSpPr>
            <p:cNvPr id="2122" name="AutoShape 74"/>
            <p:cNvSpPr>
              <a:spLocks/>
            </p:cNvSpPr>
            <p:nvPr/>
          </p:nvSpPr>
          <p:spPr bwMode="auto">
            <a:xfrm>
              <a:off x="1218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23" name="Rectangle 75"/>
            <p:cNvSpPr>
              <a:spLocks/>
            </p:cNvSpPr>
            <p:nvPr/>
          </p:nvSpPr>
          <p:spPr bwMode="auto">
            <a:xfrm>
              <a:off x="1399" y="216"/>
              <a:ext cx="149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E</a:t>
              </a:r>
            </a:p>
          </p:txBody>
        </p:sp>
        <p:sp>
          <p:nvSpPr>
            <p:cNvPr id="2124" name="AutoShape 76"/>
            <p:cNvSpPr>
              <a:spLocks/>
            </p:cNvSpPr>
            <p:nvPr/>
          </p:nvSpPr>
          <p:spPr bwMode="auto">
            <a:xfrm>
              <a:off x="1761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25" name="Rectangle 77"/>
            <p:cNvSpPr>
              <a:spLocks/>
            </p:cNvSpPr>
            <p:nvPr/>
          </p:nvSpPr>
          <p:spPr bwMode="auto">
            <a:xfrm>
              <a:off x="1932" y="216"/>
              <a:ext cx="168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R</a:t>
              </a:r>
            </a:p>
          </p:txBody>
        </p:sp>
        <p:sp>
          <p:nvSpPr>
            <p:cNvPr id="2126" name="AutoShape 78"/>
            <p:cNvSpPr>
              <a:spLocks/>
            </p:cNvSpPr>
            <p:nvPr/>
          </p:nvSpPr>
          <p:spPr bwMode="auto">
            <a:xfrm>
              <a:off x="2310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27" name="Rectangle 79"/>
            <p:cNvSpPr>
              <a:spLocks/>
            </p:cNvSpPr>
            <p:nvPr/>
          </p:nvSpPr>
          <p:spPr bwMode="auto">
            <a:xfrm>
              <a:off x="2482" y="216"/>
              <a:ext cx="167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T</a:t>
              </a:r>
            </a:p>
          </p:txBody>
        </p:sp>
        <p:sp>
          <p:nvSpPr>
            <p:cNvPr id="2128" name="AutoShape 80"/>
            <p:cNvSpPr>
              <a:spLocks/>
            </p:cNvSpPr>
            <p:nvPr/>
          </p:nvSpPr>
          <p:spPr bwMode="auto">
            <a:xfrm>
              <a:off x="2853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29" name="Rectangle 81"/>
            <p:cNvSpPr>
              <a:spLocks/>
            </p:cNvSpPr>
            <p:nvPr/>
          </p:nvSpPr>
          <p:spPr bwMode="auto">
            <a:xfrm>
              <a:off x="3025" y="216"/>
              <a:ext cx="167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Y</a:t>
              </a:r>
            </a:p>
          </p:txBody>
        </p:sp>
        <p:sp>
          <p:nvSpPr>
            <p:cNvPr id="2130" name="AutoShape 82"/>
            <p:cNvSpPr>
              <a:spLocks/>
            </p:cNvSpPr>
            <p:nvPr/>
          </p:nvSpPr>
          <p:spPr bwMode="auto">
            <a:xfrm>
              <a:off x="3396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31" name="Rectangle 83"/>
            <p:cNvSpPr>
              <a:spLocks/>
            </p:cNvSpPr>
            <p:nvPr/>
          </p:nvSpPr>
          <p:spPr bwMode="auto">
            <a:xfrm>
              <a:off x="3558" y="216"/>
              <a:ext cx="186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U</a:t>
              </a:r>
            </a:p>
          </p:txBody>
        </p:sp>
        <p:sp>
          <p:nvSpPr>
            <p:cNvPr id="2132" name="AutoShape 84"/>
            <p:cNvSpPr>
              <a:spLocks/>
            </p:cNvSpPr>
            <p:nvPr/>
          </p:nvSpPr>
          <p:spPr bwMode="auto">
            <a:xfrm>
              <a:off x="3939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33" name="Rectangle 85"/>
            <p:cNvSpPr>
              <a:spLocks/>
            </p:cNvSpPr>
            <p:nvPr/>
          </p:nvSpPr>
          <p:spPr bwMode="auto">
            <a:xfrm>
              <a:off x="4142" y="216"/>
              <a:ext cx="104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I</a:t>
              </a:r>
            </a:p>
          </p:txBody>
        </p:sp>
        <p:sp>
          <p:nvSpPr>
            <p:cNvPr id="2134" name="AutoShape 86"/>
            <p:cNvSpPr>
              <a:spLocks/>
            </p:cNvSpPr>
            <p:nvPr/>
          </p:nvSpPr>
          <p:spPr bwMode="auto">
            <a:xfrm>
              <a:off x="4482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35" name="Rectangle 87"/>
            <p:cNvSpPr>
              <a:spLocks/>
            </p:cNvSpPr>
            <p:nvPr/>
          </p:nvSpPr>
          <p:spPr bwMode="auto">
            <a:xfrm>
              <a:off x="4634" y="216"/>
              <a:ext cx="207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O</a:t>
              </a:r>
            </a:p>
          </p:txBody>
        </p:sp>
        <p:sp>
          <p:nvSpPr>
            <p:cNvPr id="2136" name="AutoShape 88"/>
            <p:cNvSpPr>
              <a:spLocks/>
            </p:cNvSpPr>
            <p:nvPr/>
          </p:nvSpPr>
          <p:spPr bwMode="auto">
            <a:xfrm>
              <a:off x="5025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37" name="Rectangle 89"/>
            <p:cNvSpPr>
              <a:spLocks/>
            </p:cNvSpPr>
            <p:nvPr/>
          </p:nvSpPr>
          <p:spPr bwMode="auto">
            <a:xfrm>
              <a:off x="5205" y="216"/>
              <a:ext cx="150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P</a:t>
              </a:r>
            </a:p>
          </p:txBody>
        </p:sp>
        <p:sp>
          <p:nvSpPr>
            <p:cNvPr id="2138" name="AutoShape 90"/>
            <p:cNvSpPr>
              <a:spLocks/>
            </p:cNvSpPr>
            <p:nvPr/>
          </p:nvSpPr>
          <p:spPr bwMode="auto">
            <a:xfrm>
              <a:off x="5574" y="10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39" name="AutoShape 91"/>
            <p:cNvSpPr>
              <a:spLocks/>
            </p:cNvSpPr>
            <p:nvPr/>
          </p:nvSpPr>
          <p:spPr bwMode="auto">
            <a:xfrm>
              <a:off x="450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40" name="Rectangle 92"/>
            <p:cNvSpPr>
              <a:spLocks/>
            </p:cNvSpPr>
            <p:nvPr/>
          </p:nvSpPr>
          <p:spPr bwMode="auto">
            <a:xfrm>
              <a:off x="616" y="808"/>
              <a:ext cx="179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A</a:t>
              </a:r>
            </a:p>
          </p:txBody>
        </p:sp>
        <p:sp>
          <p:nvSpPr>
            <p:cNvPr id="2141" name="AutoShape 93"/>
            <p:cNvSpPr>
              <a:spLocks/>
            </p:cNvSpPr>
            <p:nvPr/>
          </p:nvSpPr>
          <p:spPr bwMode="auto">
            <a:xfrm>
              <a:off x="993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42" name="Rectangle 94"/>
            <p:cNvSpPr>
              <a:spLocks/>
            </p:cNvSpPr>
            <p:nvPr/>
          </p:nvSpPr>
          <p:spPr bwMode="auto">
            <a:xfrm>
              <a:off x="1177" y="808"/>
              <a:ext cx="142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S</a:t>
              </a:r>
            </a:p>
          </p:txBody>
        </p:sp>
        <p:sp>
          <p:nvSpPr>
            <p:cNvPr id="2143" name="AutoShape 95"/>
            <p:cNvSpPr>
              <a:spLocks/>
            </p:cNvSpPr>
            <p:nvPr/>
          </p:nvSpPr>
          <p:spPr bwMode="auto">
            <a:xfrm>
              <a:off x="1536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44" name="Rectangle 96"/>
            <p:cNvSpPr>
              <a:spLocks/>
            </p:cNvSpPr>
            <p:nvPr/>
          </p:nvSpPr>
          <p:spPr bwMode="auto">
            <a:xfrm>
              <a:off x="1694" y="808"/>
              <a:ext cx="194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D</a:t>
              </a:r>
            </a:p>
          </p:txBody>
        </p:sp>
        <p:sp>
          <p:nvSpPr>
            <p:cNvPr id="2145" name="AutoShape 97"/>
            <p:cNvSpPr>
              <a:spLocks/>
            </p:cNvSpPr>
            <p:nvPr/>
          </p:nvSpPr>
          <p:spPr bwMode="auto">
            <a:xfrm>
              <a:off x="2078" y="699"/>
              <a:ext cx="484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46" name="Rectangle 98"/>
            <p:cNvSpPr>
              <a:spLocks/>
            </p:cNvSpPr>
            <p:nvPr/>
          </p:nvSpPr>
          <p:spPr bwMode="auto">
            <a:xfrm>
              <a:off x="2262" y="808"/>
              <a:ext cx="144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F</a:t>
              </a:r>
            </a:p>
          </p:txBody>
        </p:sp>
        <p:sp>
          <p:nvSpPr>
            <p:cNvPr id="2147" name="AutoShape 99"/>
            <p:cNvSpPr>
              <a:spLocks/>
            </p:cNvSpPr>
            <p:nvPr/>
          </p:nvSpPr>
          <p:spPr bwMode="auto">
            <a:xfrm>
              <a:off x="2628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48" name="Rectangle 100"/>
            <p:cNvSpPr>
              <a:spLocks/>
            </p:cNvSpPr>
            <p:nvPr/>
          </p:nvSpPr>
          <p:spPr bwMode="auto">
            <a:xfrm>
              <a:off x="2787" y="808"/>
              <a:ext cx="192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G</a:t>
              </a:r>
            </a:p>
          </p:txBody>
        </p:sp>
        <p:sp>
          <p:nvSpPr>
            <p:cNvPr id="2149" name="AutoShape 101"/>
            <p:cNvSpPr>
              <a:spLocks/>
            </p:cNvSpPr>
            <p:nvPr/>
          </p:nvSpPr>
          <p:spPr bwMode="auto">
            <a:xfrm>
              <a:off x="3171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0" name="Rectangle 102"/>
            <p:cNvSpPr>
              <a:spLocks/>
            </p:cNvSpPr>
            <p:nvPr/>
          </p:nvSpPr>
          <p:spPr bwMode="auto">
            <a:xfrm>
              <a:off x="3331" y="808"/>
              <a:ext cx="190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H</a:t>
              </a:r>
            </a:p>
          </p:txBody>
        </p:sp>
        <p:sp>
          <p:nvSpPr>
            <p:cNvPr id="2151" name="AutoShape 103"/>
            <p:cNvSpPr>
              <a:spLocks/>
            </p:cNvSpPr>
            <p:nvPr/>
          </p:nvSpPr>
          <p:spPr bwMode="auto">
            <a:xfrm>
              <a:off x="3714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2" name="Rectangle 104"/>
            <p:cNvSpPr>
              <a:spLocks/>
            </p:cNvSpPr>
            <p:nvPr/>
          </p:nvSpPr>
          <p:spPr bwMode="auto">
            <a:xfrm>
              <a:off x="3917" y="808"/>
              <a:ext cx="104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J</a:t>
              </a:r>
            </a:p>
          </p:txBody>
        </p:sp>
        <p:sp>
          <p:nvSpPr>
            <p:cNvPr id="2153" name="AutoShape 105"/>
            <p:cNvSpPr>
              <a:spLocks/>
            </p:cNvSpPr>
            <p:nvPr/>
          </p:nvSpPr>
          <p:spPr bwMode="auto">
            <a:xfrm>
              <a:off x="4257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4" name="Rectangle 106"/>
            <p:cNvSpPr>
              <a:spLocks/>
            </p:cNvSpPr>
            <p:nvPr/>
          </p:nvSpPr>
          <p:spPr bwMode="auto">
            <a:xfrm>
              <a:off x="4424" y="808"/>
              <a:ext cx="176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K</a:t>
              </a:r>
            </a:p>
          </p:txBody>
        </p:sp>
        <p:sp>
          <p:nvSpPr>
            <p:cNvPr id="2155" name="AutoShape 107"/>
            <p:cNvSpPr>
              <a:spLocks/>
            </p:cNvSpPr>
            <p:nvPr/>
          </p:nvSpPr>
          <p:spPr bwMode="auto">
            <a:xfrm>
              <a:off x="4800" y="699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6" name="Rectangle 108"/>
            <p:cNvSpPr>
              <a:spLocks/>
            </p:cNvSpPr>
            <p:nvPr/>
          </p:nvSpPr>
          <p:spPr bwMode="auto">
            <a:xfrm>
              <a:off x="4981" y="808"/>
              <a:ext cx="148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L</a:t>
              </a:r>
            </a:p>
          </p:txBody>
        </p:sp>
        <p:sp>
          <p:nvSpPr>
            <p:cNvPr id="2157" name="AutoShape 109"/>
            <p:cNvSpPr>
              <a:spLocks/>
            </p:cNvSpPr>
            <p:nvPr/>
          </p:nvSpPr>
          <p:spPr bwMode="auto">
            <a:xfrm>
              <a:off x="5342" y="699"/>
              <a:ext cx="676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58" name="Rectangle 110"/>
            <p:cNvSpPr>
              <a:spLocks/>
            </p:cNvSpPr>
            <p:nvPr/>
          </p:nvSpPr>
          <p:spPr bwMode="auto">
            <a:xfrm>
              <a:off x="5445" y="808"/>
              <a:ext cx="523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return</a:t>
              </a:r>
            </a:p>
          </p:txBody>
        </p:sp>
        <p:sp>
          <p:nvSpPr>
            <p:cNvPr id="2159" name="AutoShape 111"/>
            <p:cNvSpPr>
              <a:spLocks/>
            </p:cNvSpPr>
            <p:nvPr/>
          </p:nvSpPr>
          <p:spPr bwMode="auto">
            <a:xfrm>
              <a:off x="132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60" name="AutoShape 112"/>
            <p:cNvSpPr>
              <a:spLocks/>
            </p:cNvSpPr>
            <p:nvPr/>
          </p:nvSpPr>
          <p:spPr bwMode="auto">
            <a:xfrm>
              <a:off x="675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61" name="Rectangle 113"/>
            <p:cNvSpPr>
              <a:spLocks/>
            </p:cNvSpPr>
            <p:nvPr/>
          </p:nvSpPr>
          <p:spPr bwMode="auto">
            <a:xfrm>
              <a:off x="843" y="1407"/>
              <a:ext cx="175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Z</a:t>
              </a:r>
            </a:p>
          </p:txBody>
        </p:sp>
        <p:sp>
          <p:nvSpPr>
            <p:cNvPr id="2162" name="AutoShape 114"/>
            <p:cNvSpPr>
              <a:spLocks/>
            </p:cNvSpPr>
            <p:nvPr/>
          </p:nvSpPr>
          <p:spPr bwMode="auto">
            <a:xfrm>
              <a:off x="1218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63" name="Rectangle 115"/>
            <p:cNvSpPr>
              <a:spLocks/>
            </p:cNvSpPr>
            <p:nvPr/>
          </p:nvSpPr>
          <p:spPr bwMode="auto">
            <a:xfrm>
              <a:off x="1380" y="1407"/>
              <a:ext cx="186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X</a:t>
              </a:r>
            </a:p>
          </p:txBody>
        </p:sp>
        <p:sp>
          <p:nvSpPr>
            <p:cNvPr id="2164" name="AutoShape 116"/>
            <p:cNvSpPr>
              <a:spLocks/>
            </p:cNvSpPr>
            <p:nvPr/>
          </p:nvSpPr>
          <p:spPr bwMode="auto">
            <a:xfrm>
              <a:off x="1761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65" name="Rectangle 117"/>
            <p:cNvSpPr>
              <a:spLocks/>
            </p:cNvSpPr>
            <p:nvPr/>
          </p:nvSpPr>
          <p:spPr bwMode="auto">
            <a:xfrm>
              <a:off x="1923" y="1407"/>
              <a:ext cx="186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C</a:t>
              </a:r>
            </a:p>
          </p:txBody>
        </p:sp>
        <p:sp>
          <p:nvSpPr>
            <p:cNvPr id="2166" name="AutoShape 118"/>
            <p:cNvSpPr>
              <a:spLocks/>
            </p:cNvSpPr>
            <p:nvPr/>
          </p:nvSpPr>
          <p:spPr bwMode="auto">
            <a:xfrm>
              <a:off x="2310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67" name="Rectangle 119"/>
            <p:cNvSpPr>
              <a:spLocks/>
            </p:cNvSpPr>
            <p:nvPr/>
          </p:nvSpPr>
          <p:spPr bwMode="auto">
            <a:xfrm>
              <a:off x="2482" y="1407"/>
              <a:ext cx="167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V</a:t>
              </a:r>
            </a:p>
          </p:txBody>
        </p:sp>
        <p:sp>
          <p:nvSpPr>
            <p:cNvPr id="2168" name="AutoShape 120"/>
            <p:cNvSpPr>
              <a:spLocks/>
            </p:cNvSpPr>
            <p:nvPr/>
          </p:nvSpPr>
          <p:spPr bwMode="auto">
            <a:xfrm>
              <a:off x="2853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69" name="Rectangle 121"/>
            <p:cNvSpPr>
              <a:spLocks/>
            </p:cNvSpPr>
            <p:nvPr/>
          </p:nvSpPr>
          <p:spPr bwMode="auto">
            <a:xfrm>
              <a:off x="3028" y="1407"/>
              <a:ext cx="161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B</a:t>
              </a:r>
            </a:p>
          </p:txBody>
        </p:sp>
        <p:sp>
          <p:nvSpPr>
            <p:cNvPr id="2170" name="AutoShape 122"/>
            <p:cNvSpPr>
              <a:spLocks/>
            </p:cNvSpPr>
            <p:nvPr/>
          </p:nvSpPr>
          <p:spPr bwMode="auto">
            <a:xfrm>
              <a:off x="3396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71" name="Rectangle 123"/>
            <p:cNvSpPr>
              <a:spLocks/>
            </p:cNvSpPr>
            <p:nvPr/>
          </p:nvSpPr>
          <p:spPr bwMode="auto">
            <a:xfrm>
              <a:off x="3552" y="1407"/>
              <a:ext cx="199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N</a:t>
              </a:r>
            </a:p>
          </p:txBody>
        </p:sp>
        <p:sp>
          <p:nvSpPr>
            <p:cNvPr id="2172" name="AutoShape 124"/>
            <p:cNvSpPr>
              <a:spLocks/>
            </p:cNvSpPr>
            <p:nvPr/>
          </p:nvSpPr>
          <p:spPr bwMode="auto">
            <a:xfrm>
              <a:off x="3939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73" name="Rectangle 125"/>
            <p:cNvSpPr>
              <a:spLocks/>
            </p:cNvSpPr>
            <p:nvPr/>
          </p:nvSpPr>
          <p:spPr bwMode="auto">
            <a:xfrm>
              <a:off x="4095" y="1407"/>
              <a:ext cx="199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M</a:t>
              </a:r>
            </a:p>
          </p:txBody>
        </p:sp>
        <p:sp>
          <p:nvSpPr>
            <p:cNvPr id="2174" name="AutoShape 126"/>
            <p:cNvSpPr>
              <a:spLocks/>
            </p:cNvSpPr>
            <p:nvPr/>
          </p:nvSpPr>
          <p:spPr bwMode="auto">
            <a:xfrm>
              <a:off x="4482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75" name="Rectangle 127"/>
            <p:cNvSpPr>
              <a:spLocks/>
            </p:cNvSpPr>
            <p:nvPr/>
          </p:nvSpPr>
          <p:spPr bwMode="auto">
            <a:xfrm>
              <a:off x="4688" y="1407"/>
              <a:ext cx="99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,</a:t>
              </a:r>
            </a:p>
          </p:txBody>
        </p:sp>
        <p:sp>
          <p:nvSpPr>
            <p:cNvPr id="2176" name="AutoShape 128"/>
            <p:cNvSpPr>
              <a:spLocks/>
            </p:cNvSpPr>
            <p:nvPr/>
          </p:nvSpPr>
          <p:spPr bwMode="auto">
            <a:xfrm>
              <a:off x="5025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77" name="Rectangle 129"/>
            <p:cNvSpPr>
              <a:spLocks/>
            </p:cNvSpPr>
            <p:nvPr/>
          </p:nvSpPr>
          <p:spPr bwMode="auto">
            <a:xfrm>
              <a:off x="5231" y="1407"/>
              <a:ext cx="98" cy="281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3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.</a:t>
              </a:r>
            </a:p>
          </p:txBody>
        </p:sp>
        <p:sp>
          <p:nvSpPr>
            <p:cNvPr id="2178" name="AutoShape 130"/>
            <p:cNvSpPr>
              <a:spLocks/>
            </p:cNvSpPr>
            <p:nvPr/>
          </p:nvSpPr>
          <p:spPr bwMode="auto">
            <a:xfrm>
              <a:off x="5574" y="1298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79" name="AutoShape 131"/>
            <p:cNvSpPr>
              <a:spLocks/>
            </p:cNvSpPr>
            <p:nvPr/>
          </p:nvSpPr>
          <p:spPr bwMode="auto">
            <a:xfrm>
              <a:off x="1469" y="1897"/>
              <a:ext cx="3211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80" name="AutoShape 132"/>
            <p:cNvSpPr>
              <a:spLocks/>
            </p:cNvSpPr>
            <p:nvPr/>
          </p:nvSpPr>
          <p:spPr bwMode="auto">
            <a:xfrm>
              <a:off x="5574" y="1890"/>
              <a:ext cx="483" cy="498"/>
            </a:xfrm>
            <a:prstGeom prst="roundRect">
              <a:avLst>
                <a:gd name="adj" fmla="val 13241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81" name="AutoShape 133"/>
            <p:cNvSpPr>
              <a:spLocks/>
            </p:cNvSpPr>
            <p:nvPr/>
          </p:nvSpPr>
          <p:spPr bwMode="auto">
            <a:xfrm>
              <a:off x="165" y="1890"/>
              <a:ext cx="1245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82" name="Rectangle 134"/>
            <p:cNvSpPr>
              <a:spLocks/>
            </p:cNvSpPr>
            <p:nvPr/>
          </p:nvSpPr>
          <p:spPr bwMode="auto">
            <a:xfrm>
              <a:off x="354" y="1998"/>
              <a:ext cx="964" cy="28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.?123</a:t>
              </a:r>
            </a:p>
          </p:txBody>
        </p:sp>
        <p:sp>
          <p:nvSpPr>
            <p:cNvPr id="2183" name="AutoShape 135"/>
            <p:cNvSpPr>
              <a:spLocks/>
            </p:cNvSpPr>
            <p:nvPr/>
          </p:nvSpPr>
          <p:spPr bwMode="auto">
            <a:xfrm>
              <a:off x="4740" y="1890"/>
              <a:ext cx="781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>
                  <a:alpha val="89999"/>
                </a:scheme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84" name="Rectangle 136"/>
            <p:cNvSpPr>
              <a:spLocks/>
            </p:cNvSpPr>
            <p:nvPr/>
          </p:nvSpPr>
          <p:spPr bwMode="auto">
            <a:xfrm>
              <a:off x="4858" y="1998"/>
              <a:ext cx="605" cy="28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rgbClr val="2F3338"/>
                  </a:solidFill>
                  <a:ea typeface="Gill Sans" charset="0"/>
                  <a:cs typeface="Gill Sans" charset="0"/>
                </a:rPr>
                <a:t>.?123</a:t>
              </a:r>
            </a:p>
          </p:txBody>
        </p:sp>
        <p:grpSp>
          <p:nvGrpSpPr>
            <p:cNvPr id="2185" name="Group 137"/>
            <p:cNvGrpSpPr>
              <a:grpSpLocks/>
            </p:cNvGrpSpPr>
            <p:nvPr/>
          </p:nvGrpSpPr>
          <p:grpSpPr bwMode="auto">
            <a:xfrm>
              <a:off x="5711" y="200"/>
              <a:ext cx="232" cy="256"/>
              <a:chOff x="0" y="0"/>
              <a:chExt cx="231" cy="256"/>
            </a:xfrm>
          </p:grpSpPr>
          <p:sp>
            <p:nvSpPr>
              <p:cNvPr id="2186" name="AutoShape 138"/>
              <p:cNvSpPr>
                <a:spLocks/>
              </p:cNvSpPr>
              <p:nvPr/>
            </p:nvSpPr>
            <p:spPr bwMode="auto">
              <a:xfrm rot="10800000">
                <a:off x="0" y="72"/>
                <a:ext cx="224" cy="144"/>
              </a:xfrm>
              <a:prstGeom prst="rightArrow">
                <a:avLst>
                  <a:gd name="adj1" fmla="val 100000"/>
                  <a:gd name="adj2" fmla="val 61113"/>
                </a:avLst>
              </a:prstGeom>
              <a:gradFill rotWithShape="0">
                <a:gsLst>
                  <a:gs pos="0">
                    <a:srgbClr val="000000"/>
                  </a:gs>
                  <a:gs pos="100000">
                    <a:srgbClr val="4D4E4E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87" name="Rectangle 139"/>
              <p:cNvSpPr>
                <a:spLocks/>
              </p:cNvSpPr>
              <p:nvPr/>
            </p:nvSpPr>
            <p:spPr bwMode="auto">
              <a:xfrm>
                <a:off x="95" y="0"/>
                <a:ext cx="136" cy="2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1400">
                    <a:solidFill>
                      <a:schemeClr val="tx1"/>
                    </a:solidFill>
                    <a:ea typeface="Gill Sans" charset="0"/>
                    <a:cs typeface="Gill Sans" charset="0"/>
                  </a:rPr>
                  <a:t>x</a:t>
                </a:r>
              </a:p>
            </p:txBody>
          </p:sp>
        </p:grpSp>
        <p:sp>
          <p:nvSpPr>
            <p:cNvPr id="2188" name="AutoShape 140"/>
            <p:cNvSpPr>
              <a:spLocks/>
            </p:cNvSpPr>
            <p:nvPr/>
          </p:nvSpPr>
          <p:spPr bwMode="auto">
            <a:xfrm rot="-5400000">
              <a:off x="5739" y="1476"/>
              <a:ext cx="176" cy="152"/>
            </a:xfrm>
            <a:prstGeom prst="rightArrow">
              <a:avLst>
                <a:gd name="adj1" fmla="val 57898"/>
                <a:gd name="adj2" fmla="val 68423"/>
              </a:avLst>
            </a:prstGeom>
            <a:noFill/>
            <a:ln w="25400" cap="flat">
              <a:solidFill>
                <a:srgbClr val="53535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FFFFFF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189" name="AutoShape 141"/>
            <p:cNvSpPr>
              <a:spLocks/>
            </p:cNvSpPr>
            <p:nvPr/>
          </p:nvSpPr>
          <p:spPr bwMode="auto">
            <a:xfrm rot="-5400000">
              <a:off x="275" y="1468"/>
              <a:ext cx="176" cy="152"/>
            </a:xfrm>
            <a:prstGeom prst="rightArrow">
              <a:avLst>
                <a:gd name="adj1" fmla="val 57898"/>
                <a:gd name="adj2" fmla="val 68423"/>
              </a:avLst>
            </a:prstGeom>
            <a:noFill/>
            <a:ln w="25400" cap="flat">
              <a:solidFill>
                <a:srgbClr val="53535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FFFFFF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2190" name="Group 142"/>
            <p:cNvGrpSpPr>
              <a:grpSpLocks/>
            </p:cNvGrpSpPr>
            <p:nvPr/>
          </p:nvGrpSpPr>
          <p:grpSpPr bwMode="auto">
            <a:xfrm>
              <a:off x="5655" y="2008"/>
              <a:ext cx="328" cy="288"/>
              <a:chOff x="0" y="0"/>
              <a:chExt cx="328" cy="288"/>
            </a:xfrm>
          </p:grpSpPr>
          <p:sp>
            <p:nvSpPr>
              <p:cNvPr id="2191" name="AutoShape 143"/>
              <p:cNvSpPr>
                <a:spLocks/>
              </p:cNvSpPr>
              <p:nvPr/>
            </p:nvSpPr>
            <p:spPr bwMode="auto">
              <a:xfrm>
                <a:off x="0" y="0"/>
                <a:ext cx="328" cy="176"/>
              </a:xfrm>
              <a:prstGeom prst="roundRect">
                <a:avLst>
                  <a:gd name="adj" fmla="val 18181"/>
                </a:avLst>
              </a:prstGeom>
              <a:noFill/>
              <a:ln w="25400" cap="flat">
                <a:solidFill>
                  <a:srgbClr val="6D6D6D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2" name="AutoShape 144"/>
              <p:cNvSpPr>
                <a:spLocks/>
              </p:cNvSpPr>
              <p:nvPr/>
            </p:nvSpPr>
            <p:spPr bwMode="auto">
              <a:xfrm>
                <a:off x="40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3" name="AutoShape 145"/>
              <p:cNvSpPr>
                <a:spLocks/>
              </p:cNvSpPr>
              <p:nvPr/>
            </p:nvSpPr>
            <p:spPr bwMode="auto">
              <a:xfrm>
                <a:off x="120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4" name="AutoShape 146"/>
              <p:cNvSpPr>
                <a:spLocks/>
              </p:cNvSpPr>
              <p:nvPr/>
            </p:nvSpPr>
            <p:spPr bwMode="auto">
              <a:xfrm>
                <a:off x="192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5" name="AutoShape 147"/>
              <p:cNvSpPr>
                <a:spLocks/>
              </p:cNvSpPr>
              <p:nvPr/>
            </p:nvSpPr>
            <p:spPr bwMode="auto">
              <a:xfrm>
                <a:off x="264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6" name="AutoShape 148"/>
              <p:cNvSpPr>
                <a:spLocks/>
              </p:cNvSpPr>
              <p:nvPr/>
            </p:nvSpPr>
            <p:spPr bwMode="auto">
              <a:xfrm>
                <a:off x="232" y="6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7" name="AutoShape 149"/>
              <p:cNvSpPr>
                <a:spLocks/>
              </p:cNvSpPr>
              <p:nvPr/>
            </p:nvSpPr>
            <p:spPr bwMode="auto">
              <a:xfrm>
                <a:off x="152" y="6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8" name="AutoShape 150"/>
              <p:cNvSpPr>
                <a:spLocks/>
              </p:cNvSpPr>
              <p:nvPr/>
            </p:nvSpPr>
            <p:spPr bwMode="auto">
              <a:xfrm>
                <a:off x="80" y="6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99" name="AutoShape 151"/>
              <p:cNvSpPr>
                <a:spLocks/>
              </p:cNvSpPr>
              <p:nvPr/>
            </p:nvSpPr>
            <p:spPr bwMode="auto">
              <a:xfrm>
                <a:off x="40" y="112"/>
                <a:ext cx="192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00" name="AutoShape 152"/>
              <p:cNvSpPr>
                <a:spLocks/>
              </p:cNvSpPr>
              <p:nvPr/>
            </p:nvSpPr>
            <p:spPr bwMode="auto">
              <a:xfrm>
                <a:off x="264" y="112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rgbClr val="FFFFFF">
                    <a:alpha val="98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01" name="AutoShape 153"/>
              <p:cNvSpPr>
                <a:spLocks/>
              </p:cNvSpPr>
              <p:nvPr/>
            </p:nvSpPr>
            <p:spPr bwMode="auto">
              <a:xfrm rot="16200000" flipH="1">
                <a:off x="140" y="204"/>
                <a:ext cx="64" cy="104"/>
              </a:xfrm>
              <a:prstGeom prst="rightArrow">
                <a:avLst>
                  <a:gd name="adj1" fmla="val 57898"/>
                  <a:gd name="adj2" fmla="val 1625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FFFFF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0" y="-50800"/>
            <a:ext cx="9720263" cy="533400"/>
            <a:chOff x="0" y="0"/>
            <a:chExt cx="6163" cy="336"/>
          </a:xfrm>
        </p:grpSpPr>
        <p:sp>
          <p:nvSpPr>
            <p:cNvPr id="3074" name="AutoShape 2"/>
            <p:cNvSpPr>
              <a:spLocks/>
            </p:cNvSpPr>
            <p:nvPr/>
          </p:nvSpPr>
          <p:spPr bwMode="auto">
            <a:xfrm>
              <a:off x="0" y="0"/>
              <a:ext cx="6160" cy="336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" y="56"/>
              <a:ext cx="842" cy="25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3076" name="Rectangle 4"/>
            <p:cNvSpPr>
              <a:spLocks/>
            </p:cNvSpPr>
            <p:nvPr/>
          </p:nvSpPr>
          <p:spPr bwMode="auto">
            <a:xfrm>
              <a:off x="1486" y="21"/>
              <a:ext cx="861" cy="29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Controls</a:t>
              </a:r>
            </a:p>
          </p:txBody>
        </p:sp>
        <p:sp>
          <p:nvSpPr>
            <p:cNvPr id="3077" name="Rectangle 5"/>
            <p:cNvSpPr>
              <a:spLocks/>
            </p:cNvSpPr>
            <p:nvPr/>
          </p:nvSpPr>
          <p:spPr bwMode="auto">
            <a:xfrm>
              <a:off x="5860" y="69"/>
              <a:ext cx="303" cy="20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508000" y="5522913"/>
            <a:ext cx="3733800" cy="3265487"/>
            <a:chOff x="0" y="0"/>
            <a:chExt cx="2352" cy="2056"/>
          </a:xfrm>
        </p:grpSpPr>
        <p:sp>
          <p:nvSpPr>
            <p:cNvPr id="3079" name="Rectangle 7"/>
            <p:cNvSpPr>
              <a:spLocks/>
            </p:cNvSpPr>
            <p:nvPr/>
          </p:nvSpPr>
          <p:spPr bwMode="auto">
            <a:xfrm>
              <a:off x="0" y="0"/>
              <a:ext cx="2352" cy="2056"/>
            </a:xfrm>
            <a:prstGeom prst="rect">
              <a:avLst/>
            </a:prstGeom>
            <a:gradFill rotWithShape="0">
              <a:gsLst>
                <a:gs pos="0">
                  <a:srgbClr val="A7A8B0"/>
                </a:gs>
                <a:gs pos="12717">
                  <a:srgbClr val="676A75"/>
                </a:gs>
                <a:gs pos="31087">
                  <a:srgbClr val="282C3B"/>
                </a:gs>
                <a:gs pos="31087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6350" cap="flat">
              <a:solidFill>
                <a:srgbClr val="FEFFFE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80" name="AutoShape 8"/>
            <p:cNvSpPr>
              <a:spLocks/>
            </p:cNvSpPr>
            <p:nvPr/>
          </p:nvSpPr>
          <p:spPr bwMode="auto">
            <a:xfrm>
              <a:off x="94" y="131"/>
              <a:ext cx="2169" cy="1799"/>
            </a:xfrm>
            <a:prstGeom prst="roundRect">
              <a:avLst>
                <a:gd name="adj" fmla="val 3111"/>
              </a:avLst>
            </a:prstGeom>
            <a:gradFill rotWithShape="0">
              <a:gsLst>
                <a:gs pos="0">
                  <a:srgbClr val="808183"/>
                </a:gs>
                <a:gs pos="5910">
                  <a:srgbClr val="BEC0C1"/>
                </a:gs>
                <a:gs pos="22797">
                  <a:srgbClr val="FCFFFF"/>
                </a:gs>
                <a:gs pos="73575">
                  <a:srgbClr val="FCFFFF"/>
                </a:gs>
                <a:gs pos="98962">
                  <a:srgbClr val="808183"/>
                </a:gs>
                <a:gs pos="100000">
                  <a:srgbClr val="808183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81" name="Rectangle 9"/>
            <p:cNvSpPr>
              <a:spLocks/>
            </p:cNvSpPr>
            <p:nvPr/>
          </p:nvSpPr>
          <p:spPr bwMode="auto">
            <a:xfrm>
              <a:off x="88" y="920"/>
              <a:ext cx="2168" cy="280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40999"/>
                  </a:srgbClr>
                </a:gs>
                <a:gs pos="9326">
                  <a:srgbClr val="EDF3FD">
                    <a:alpha val="40999"/>
                  </a:srgbClr>
                </a:gs>
                <a:gs pos="9326">
                  <a:srgbClr val="DCE7FB">
                    <a:alpha val="40999"/>
                  </a:srgbClr>
                </a:gs>
                <a:gs pos="40932">
                  <a:srgbClr val="D1D8FB">
                    <a:alpha val="40999"/>
                  </a:srgbClr>
                </a:gs>
                <a:gs pos="48186">
                  <a:srgbClr val="99A6DD">
                    <a:alpha val="40999"/>
                  </a:srgbClr>
                </a:gs>
                <a:gs pos="48186">
                  <a:srgbClr val="6174C0">
                    <a:alpha val="40999"/>
                  </a:srgbClr>
                </a:gs>
                <a:gs pos="98962">
                  <a:srgbClr val="757DD3">
                    <a:alpha val="40999"/>
                  </a:srgbClr>
                </a:gs>
                <a:gs pos="100000">
                  <a:srgbClr val="757DD3">
                    <a:alpha val="40999"/>
                  </a:srgbClr>
                </a:gs>
              </a:gsLst>
              <a:lin ang="5400000" scaled="1"/>
            </a:gradFill>
            <a:ln w="12700" cap="flat">
              <a:solidFill>
                <a:srgbClr val="242537">
                  <a:alpha val="40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393C6F">
                  <a:alpha val="87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82" name="Line 10"/>
            <p:cNvSpPr>
              <a:spLocks noChangeShapeType="1"/>
            </p:cNvSpPr>
            <p:nvPr/>
          </p:nvSpPr>
          <p:spPr bwMode="auto">
            <a:xfrm flipH="1">
              <a:off x="1232" y="181"/>
              <a:ext cx="0" cy="1739"/>
            </a:xfrm>
            <a:prstGeom prst="line">
              <a:avLst/>
            </a:prstGeom>
            <a:noFill/>
            <a:ln w="25400" cap="flat">
              <a:solidFill>
                <a:srgbClr val="3C3C3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83" name="Rectangle 11"/>
            <p:cNvSpPr>
              <a:spLocks/>
            </p:cNvSpPr>
            <p:nvPr/>
          </p:nvSpPr>
          <p:spPr bwMode="auto">
            <a:xfrm>
              <a:off x="172" y="272"/>
              <a:ext cx="976" cy="15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1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2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3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4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5</a:t>
              </a:r>
            </a:p>
          </p:txBody>
        </p:sp>
        <p:sp>
          <p:nvSpPr>
            <p:cNvPr id="3084" name="Rectangle 12"/>
            <p:cNvSpPr>
              <a:spLocks/>
            </p:cNvSpPr>
            <p:nvPr/>
          </p:nvSpPr>
          <p:spPr bwMode="auto">
            <a:xfrm>
              <a:off x="1332" y="272"/>
              <a:ext cx="880" cy="15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1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2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3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4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5</a:t>
              </a:r>
            </a:p>
          </p:txBody>
        </p:sp>
      </p:grpSp>
      <p:grpSp>
        <p:nvGrpSpPr>
          <p:cNvPr id="3093" name="Group 21"/>
          <p:cNvGrpSpPr>
            <a:grpSpLocks/>
          </p:cNvGrpSpPr>
          <p:nvPr/>
        </p:nvGrpSpPr>
        <p:grpSpPr bwMode="auto">
          <a:xfrm>
            <a:off x="725488" y="10388600"/>
            <a:ext cx="3073400" cy="177800"/>
            <a:chOff x="0" y="0"/>
            <a:chExt cx="1936" cy="112"/>
          </a:xfrm>
        </p:grpSpPr>
        <p:sp>
          <p:nvSpPr>
            <p:cNvPr id="3094" name="AutoShape 22"/>
            <p:cNvSpPr>
              <a:spLocks/>
            </p:cNvSpPr>
            <p:nvPr/>
          </p:nvSpPr>
          <p:spPr bwMode="auto">
            <a:xfrm rot="10800000" flipH="1">
              <a:off x="0" y="0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5" name="AutoShape 23"/>
            <p:cNvSpPr>
              <a:spLocks/>
            </p:cNvSpPr>
            <p:nvPr/>
          </p:nvSpPr>
          <p:spPr bwMode="auto">
            <a:xfrm flipH="1">
              <a:off x="13" y="8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096" name="Group 24"/>
          <p:cNvGrpSpPr>
            <a:grpSpLocks/>
          </p:cNvGrpSpPr>
          <p:nvPr/>
        </p:nvGrpSpPr>
        <p:grpSpPr bwMode="auto">
          <a:xfrm>
            <a:off x="700088" y="9918700"/>
            <a:ext cx="3073400" cy="292100"/>
            <a:chOff x="0" y="0"/>
            <a:chExt cx="1936" cy="184"/>
          </a:xfrm>
        </p:grpSpPr>
        <p:sp>
          <p:nvSpPr>
            <p:cNvPr id="3097" name="AutoShape 25"/>
            <p:cNvSpPr>
              <a:spLocks/>
            </p:cNvSpPr>
            <p:nvPr/>
          </p:nvSpPr>
          <p:spPr bwMode="auto">
            <a:xfrm rot="10800000" flipH="1">
              <a:off x="0" y="40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8" name="AutoShape 26"/>
            <p:cNvSpPr>
              <a:spLocks/>
            </p:cNvSpPr>
            <p:nvPr/>
          </p:nvSpPr>
          <p:spPr bwMode="auto">
            <a:xfrm flipH="1">
              <a:off x="13" y="48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9" name="AutoShape 27"/>
            <p:cNvSpPr>
              <a:spLocks/>
            </p:cNvSpPr>
            <p:nvPr/>
          </p:nvSpPr>
          <p:spPr bwMode="auto">
            <a:xfrm>
              <a:off x="736" y="0"/>
              <a:ext cx="192" cy="18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879939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100" name="AutoShape 28"/>
          <p:cNvSpPr>
            <a:spLocks/>
          </p:cNvSpPr>
          <p:nvPr/>
        </p:nvSpPr>
        <p:spPr bwMode="auto">
          <a:xfrm>
            <a:off x="738188" y="3073400"/>
            <a:ext cx="304800" cy="2921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9F9F9"/>
              </a:gs>
              <a:gs pos="100000">
                <a:srgbClr val="CBCBCB"/>
              </a:gs>
            </a:gsLst>
            <a:lin ang="5400000" scaled="1"/>
          </a:gradFill>
          <a:ln w="25400" cap="flat">
            <a:solidFill>
              <a:srgbClr val="B4B4B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3101" name="Group 29"/>
          <p:cNvGrpSpPr>
            <a:grpSpLocks/>
          </p:cNvGrpSpPr>
          <p:nvPr/>
        </p:nvGrpSpPr>
        <p:grpSpPr bwMode="auto">
          <a:xfrm>
            <a:off x="725488" y="3632200"/>
            <a:ext cx="304800" cy="292100"/>
            <a:chOff x="0" y="0"/>
            <a:chExt cx="192" cy="184"/>
          </a:xfrm>
        </p:grpSpPr>
        <p:sp>
          <p:nvSpPr>
            <p:cNvPr id="3102" name="AutoShape 30"/>
            <p:cNvSpPr>
              <a:spLocks/>
            </p:cNvSpPr>
            <p:nvPr/>
          </p:nvSpPr>
          <p:spPr bwMode="auto">
            <a:xfrm>
              <a:off x="0" y="0"/>
              <a:ext cx="192" cy="18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1A1A1A"/>
                </a:gs>
                <a:gs pos="100000">
                  <a:srgbClr val="5E5E5E"/>
                </a:gs>
              </a:gsLst>
              <a:lin ang="5400000" scaled="1"/>
            </a:gradFill>
            <a:ln w="127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03" name="AutoShape 31"/>
            <p:cNvSpPr>
              <a:spLocks/>
            </p:cNvSpPr>
            <p:nvPr/>
          </p:nvSpPr>
          <p:spPr bwMode="auto">
            <a:xfrm>
              <a:off x="48" y="48"/>
              <a:ext cx="96" cy="88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104" name="AutoShape 32"/>
          <p:cNvSpPr>
            <a:spLocks/>
          </p:cNvSpPr>
          <p:nvPr/>
        </p:nvSpPr>
        <p:spPr bwMode="auto">
          <a:xfrm>
            <a:off x="725488" y="4267200"/>
            <a:ext cx="304800" cy="292100"/>
          </a:xfrm>
          <a:prstGeom prst="roundRect">
            <a:avLst>
              <a:gd name="adj" fmla="val 25505"/>
            </a:avLst>
          </a:prstGeom>
          <a:gradFill rotWithShape="0">
            <a:gsLst>
              <a:gs pos="0">
                <a:srgbClr val="F9F9F9"/>
              </a:gs>
              <a:gs pos="100000">
                <a:srgbClr val="CBCBCB"/>
              </a:gs>
            </a:gsLst>
            <a:lin ang="5400000" scaled="1"/>
          </a:gradFill>
          <a:ln w="25400" cap="flat">
            <a:solidFill>
              <a:srgbClr val="B4B4B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05" name="Rectangle 33"/>
          <p:cNvSpPr>
            <a:spLocks/>
          </p:cNvSpPr>
          <p:nvPr/>
        </p:nvSpPr>
        <p:spPr bwMode="auto">
          <a:xfrm>
            <a:off x="1270000" y="41767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Checkbox</a:t>
            </a:r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685800" y="4849813"/>
            <a:ext cx="342900" cy="482600"/>
            <a:chOff x="0" y="0"/>
            <a:chExt cx="216" cy="304"/>
          </a:xfrm>
        </p:grpSpPr>
        <p:sp>
          <p:nvSpPr>
            <p:cNvPr id="3107" name="AutoShape 35"/>
            <p:cNvSpPr>
              <a:spLocks/>
            </p:cNvSpPr>
            <p:nvPr/>
          </p:nvSpPr>
          <p:spPr bwMode="auto">
            <a:xfrm>
              <a:off x="17" y="48"/>
              <a:ext cx="192" cy="184"/>
            </a:xfrm>
            <a:prstGeom prst="roundRect">
              <a:avLst>
                <a:gd name="adj" fmla="val 21157"/>
              </a:avLst>
            </a:prstGeom>
            <a:gradFill rotWithShape="0">
              <a:gsLst>
                <a:gs pos="0">
                  <a:srgbClr val="1A1A1A"/>
                </a:gs>
                <a:gs pos="100000">
                  <a:srgbClr val="5E5E5E"/>
                </a:gs>
              </a:gsLst>
              <a:lin ang="5400000" scaled="1"/>
            </a:gradFill>
            <a:ln w="127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08" name="Rectangle 36"/>
            <p:cNvSpPr>
              <a:spLocks/>
            </p:cNvSpPr>
            <p:nvPr/>
          </p:nvSpPr>
          <p:spPr bwMode="auto">
            <a:xfrm>
              <a:off x="0" y="0"/>
              <a:ext cx="216" cy="30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chemeClr val="bg2"/>
              </a:outerShdw>
            </a:effectLst>
          </p:spPr>
          <p:txBody>
            <a:bodyPr lIns="0" tIns="0" rIns="0" bIns="0" anchor="ctr"/>
            <a:lstStyle/>
            <a:p>
              <a:pPr algn="l"/>
              <a:r>
                <a:rPr lang="en-US" sz="2400" b="1">
                  <a:solidFill>
                    <a:schemeClr val="tx1"/>
                  </a:solidFill>
                  <a:latin typeface="Times" charset="0"/>
                  <a:ea typeface="Lucida Grande" charset="0"/>
                  <a:cs typeface="Lucida Grande" charset="0"/>
                  <a:sym typeface="Times" charset="0"/>
                </a:rPr>
                <a:t>✓</a:t>
              </a:r>
            </a:p>
          </p:txBody>
        </p:sp>
      </p:grpSp>
      <p:sp>
        <p:nvSpPr>
          <p:cNvPr id="3117" name="Oval 45"/>
          <p:cNvSpPr>
            <a:spLocks/>
          </p:cNvSpPr>
          <p:nvPr/>
        </p:nvSpPr>
        <p:spPr bwMode="auto">
          <a:xfrm>
            <a:off x="5092700" y="4076700"/>
            <a:ext cx="431800" cy="431800"/>
          </a:xfrm>
          <a:prstGeom prst="ellipse">
            <a:avLst/>
          </a:prstGeom>
          <a:gradFill rotWithShape="0">
            <a:gsLst>
              <a:gs pos="0">
                <a:srgbClr val="D36464"/>
              </a:gs>
              <a:gs pos="100000">
                <a:srgbClr val="C31C1A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18" name="Oval 46"/>
          <p:cNvSpPr>
            <a:spLocks/>
          </p:cNvSpPr>
          <p:nvPr/>
        </p:nvSpPr>
        <p:spPr bwMode="auto">
          <a:xfrm>
            <a:off x="5740400" y="4089400"/>
            <a:ext cx="431800" cy="431800"/>
          </a:xfrm>
          <a:prstGeom prst="ellipse">
            <a:avLst/>
          </a:prstGeom>
          <a:gradFill rotWithShape="0">
            <a:gsLst>
              <a:gs pos="0">
                <a:srgbClr val="4E7DEF"/>
              </a:gs>
              <a:gs pos="100000">
                <a:srgbClr val="3761D7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19" name="Oval 47"/>
          <p:cNvSpPr>
            <a:spLocks/>
          </p:cNvSpPr>
          <p:nvPr/>
        </p:nvSpPr>
        <p:spPr bwMode="auto">
          <a:xfrm>
            <a:off x="6413500" y="4089400"/>
            <a:ext cx="431800" cy="431800"/>
          </a:xfrm>
          <a:prstGeom prst="ellipse">
            <a:avLst/>
          </a:prstGeom>
          <a:gradFill rotWithShape="0">
            <a:gsLst>
              <a:gs pos="0">
                <a:srgbClr val="77EC36"/>
              </a:gs>
              <a:gs pos="100000">
                <a:srgbClr val="3D9A36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30" name="Rectangle 58"/>
          <p:cNvSpPr>
            <a:spLocks/>
          </p:cNvSpPr>
          <p:nvPr/>
        </p:nvSpPr>
        <p:spPr bwMode="auto">
          <a:xfrm>
            <a:off x="1270000" y="48498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Checkbox</a:t>
            </a:r>
          </a:p>
        </p:txBody>
      </p:sp>
      <p:sp>
        <p:nvSpPr>
          <p:cNvPr id="3131" name="Rectangle 59"/>
          <p:cNvSpPr>
            <a:spLocks/>
          </p:cNvSpPr>
          <p:nvPr/>
        </p:nvSpPr>
        <p:spPr bwMode="auto">
          <a:xfrm>
            <a:off x="1270000" y="35417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7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RadioButton</a:t>
            </a:r>
          </a:p>
        </p:txBody>
      </p:sp>
      <p:sp>
        <p:nvSpPr>
          <p:cNvPr id="3132" name="Rectangle 60"/>
          <p:cNvSpPr>
            <a:spLocks/>
          </p:cNvSpPr>
          <p:nvPr/>
        </p:nvSpPr>
        <p:spPr bwMode="auto">
          <a:xfrm>
            <a:off x="1270000" y="29829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7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RadioButton</a:t>
            </a:r>
          </a:p>
        </p:txBody>
      </p:sp>
      <p:grpSp>
        <p:nvGrpSpPr>
          <p:cNvPr id="3133" name="Group 61"/>
          <p:cNvGrpSpPr>
            <a:grpSpLocks/>
          </p:cNvGrpSpPr>
          <p:nvPr/>
        </p:nvGrpSpPr>
        <p:grpSpPr bwMode="auto">
          <a:xfrm>
            <a:off x="7073900" y="4094163"/>
            <a:ext cx="419100" cy="419100"/>
            <a:chOff x="0" y="0"/>
            <a:chExt cx="264" cy="264"/>
          </a:xfrm>
        </p:grpSpPr>
        <p:sp>
          <p:nvSpPr>
            <p:cNvPr id="3134" name="Oval 62"/>
            <p:cNvSpPr>
              <a:spLocks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0">
              <a:gsLst>
                <a:gs pos="0">
                  <a:srgbClr val="4E7DEF"/>
                </a:gs>
                <a:gs pos="100000">
                  <a:srgbClr val="3761D7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35" name="Line 63"/>
            <p:cNvSpPr>
              <a:spLocks noChangeShapeType="1"/>
            </p:cNvSpPr>
            <p:nvPr/>
          </p:nvSpPr>
          <p:spPr bwMode="auto">
            <a:xfrm>
              <a:off x="112" y="67"/>
              <a:ext cx="72" cy="72"/>
            </a:xfrm>
            <a:prstGeom prst="line">
              <a:avLst/>
            </a:prstGeom>
            <a:noFill/>
            <a:ln w="508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36" name="Line 64"/>
            <p:cNvSpPr>
              <a:spLocks noChangeShapeType="1"/>
            </p:cNvSpPr>
            <p:nvPr/>
          </p:nvSpPr>
          <p:spPr bwMode="auto">
            <a:xfrm rot="10800000" flipH="1">
              <a:off x="112" y="127"/>
              <a:ext cx="72" cy="72"/>
            </a:xfrm>
            <a:prstGeom prst="line">
              <a:avLst/>
            </a:prstGeom>
            <a:noFill/>
            <a:ln w="508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37" name="Group 65"/>
          <p:cNvGrpSpPr>
            <a:grpSpLocks/>
          </p:cNvGrpSpPr>
          <p:nvPr/>
        </p:nvGrpSpPr>
        <p:grpSpPr bwMode="auto">
          <a:xfrm>
            <a:off x="787400" y="11887200"/>
            <a:ext cx="1206500" cy="127000"/>
            <a:chOff x="0" y="0"/>
            <a:chExt cx="760" cy="80"/>
          </a:xfrm>
        </p:grpSpPr>
        <p:grpSp>
          <p:nvGrpSpPr>
            <p:cNvPr id="3138" name="Group 66"/>
            <p:cNvGrpSpPr>
              <a:grpSpLocks/>
            </p:cNvGrpSpPr>
            <p:nvPr/>
          </p:nvGrpSpPr>
          <p:grpSpPr bwMode="auto">
            <a:xfrm>
              <a:off x="128" y="8"/>
              <a:ext cx="632" cy="72"/>
              <a:chOff x="0" y="0"/>
              <a:chExt cx="632" cy="72"/>
            </a:xfrm>
          </p:grpSpPr>
          <p:sp>
            <p:nvSpPr>
              <p:cNvPr id="3139" name="Oval 67"/>
              <p:cNvSpPr>
                <a:spLocks/>
              </p:cNvSpPr>
              <p:nvPr/>
            </p:nvSpPr>
            <p:spPr bwMode="auto">
              <a:xfrm>
                <a:off x="0" y="0"/>
                <a:ext cx="72" cy="72"/>
              </a:xfrm>
              <a:prstGeom prst="ellipse">
                <a:avLst/>
              </a:prstGeom>
              <a:solidFill>
                <a:srgbClr val="F4F4F4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0" name="Oval 68"/>
              <p:cNvSpPr>
                <a:spLocks/>
              </p:cNvSpPr>
              <p:nvPr/>
            </p:nvSpPr>
            <p:spPr bwMode="auto">
              <a:xfrm>
                <a:off x="144" y="0"/>
                <a:ext cx="72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1" name="Oval 69"/>
              <p:cNvSpPr>
                <a:spLocks/>
              </p:cNvSpPr>
              <p:nvPr/>
            </p:nvSpPr>
            <p:spPr bwMode="auto">
              <a:xfrm>
                <a:off x="279" y="0"/>
                <a:ext cx="73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2" name="Oval 70"/>
              <p:cNvSpPr>
                <a:spLocks/>
              </p:cNvSpPr>
              <p:nvPr/>
            </p:nvSpPr>
            <p:spPr bwMode="auto">
              <a:xfrm>
                <a:off x="424" y="0"/>
                <a:ext cx="72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3" name="Oval 71"/>
              <p:cNvSpPr>
                <a:spLocks/>
              </p:cNvSpPr>
              <p:nvPr/>
            </p:nvSpPr>
            <p:spPr bwMode="auto">
              <a:xfrm>
                <a:off x="559" y="0"/>
                <a:ext cx="73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144" name="Group 72"/>
            <p:cNvGrpSpPr>
              <a:grpSpLocks/>
            </p:cNvGrpSpPr>
            <p:nvPr/>
          </p:nvGrpSpPr>
          <p:grpSpPr bwMode="auto">
            <a:xfrm flipH="1">
              <a:off x="0" y="0"/>
              <a:ext cx="56" cy="72"/>
              <a:chOff x="0" y="0"/>
              <a:chExt cx="56" cy="72"/>
            </a:xfrm>
          </p:grpSpPr>
          <p:sp>
            <p:nvSpPr>
              <p:cNvPr id="3145" name="AutoShape 73"/>
              <p:cNvSpPr>
                <a:spLocks/>
              </p:cNvSpPr>
              <p:nvPr/>
            </p:nvSpPr>
            <p:spPr bwMode="auto">
              <a:xfrm>
                <a:off x="0" y="0"/>
                <a:ext cx="56" cy="52"/>
              </a:xfrm>
              <a:prstGeom prst="roundRect">
                <a:avLst>
                  <a:gd name="adj" fmla="val 50000"/>
                </a:avLst>
              </a:prstGeom>
              <a:noFill/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6" name="Line 74"/>
              <p:cNvSpPr>
                <a:spLocks noChangeShapeType="1"/>
              </p:cNvSpPr>
              <p:nvPr/>
            </p:nvSpPr>
            <p:spPr bwMode="auto">
              <a:xfrm flipH="1">
                <a:off x="1" y="48"/>
                <a:ext cx="15" cy="24"/>
              </a:xfrm>
              <a:prstGeom prst="line">
                <a:avLst/>
              </a:prstGeom>
              <a:noFill/>
              <a:ln w="254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3147" name="Group 75"/>
          <p:cNvGrpSpPr>
            <a:grpSpLocks/>
          </p:cNvGrpSpPr>
          <p:nvPr/>
        </p:nvGrpSpPr>
        <p:grpSpPr bwMode="auto">
          <a:xfrm>
            <a:off x="2276475" y="11849100"/>
            <a:ext cx="330200" cy="228600"/>
            <a:chOff x="0" y="0"/>
            <a:chExt cx="208" cy="143"/>
          </a:xfrm>
        </p:grpSpPr>
        <p:sp>
          <p:nvSpPr>
            <p:cNvPr id="3148" name="AutoShape 76"/>
            <p:cNvSpPr>
              <a:spLocks/>
            </p:cNvSpPr>
            <p:nvPr/>
          </p:nvSpPr>
          <p:spPr bwMode="auto">
            <a:xfrm>
              <a:off x="0" y="0"/>
              <a:ext cx="208" cy="33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49" name="AutoShape 77"/>
            <p:cNvSpPr>
              <a:spLocks/>
            </p:cNvSpPr>
            <p:nvPr/>
          </p:nvSpPr>
          <p:spPr bwMode="auto">
            <a:xfrm>
              <a:off x="0" y="55"/>
              <a:ext cx="208" cy="33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0" name="AutoShape 78"/>
            <p:cNvSpPr>
              <a:spLocks/>
            </p:cNvSpPr>
            <p:nvPr/>
          </p:nvSpPr>
          <p:spPr bwMode="auto">
            <a:xfrm>
              <a:off x="0" y="110"/>
              <a:ext cx="208" cy="33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51" name="Group 79"/>
          <p:cNvGrpSpPr>
            <a:grpSpLocks/>
          </p:cNvGrpSpPr>
          <p:nvPr/>
        </p:nvGrpSpPr>
        <p:grpSpPr bwMode="auto">
          <a:xfrm>
            <a:off x="2935288" y="11785600"/>
            <a:ext cx="355600" cy="355600"/>
            <a:chOff x="0" y="0"/>
            <a:chExt cx="224" cy="224"/>
          </a:xfrm>
        </p:grpSpPr>
        <p:sp>
          <p:nvSpPr>
            <p:cNvPr id="3152" name="AutoShape 80"/>
            <p:cNvSpPr>
              <a:spLocks/>
            </p:cNvSpPr>
            <p:nvPr/>
          </p:nvSpPr>
          <p:spPr bwMode="auto">
            <a:xfrm>
              <a:off x="1" y="113"/>
              <a:ext cx="54" cy="11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3" name="AutoShape 81"/>
            <p:cNvSpPr>
              <a:spLocks/>
            </p:cNvSpPr>
            <p:nvPr/>
          </p:nvSpPr>
          <p:spPr bwMode="auto">
            <a:xfrm>
              <a:off x="169" y="113"/>
              <a:ext cx="55" cy="11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4" name="AutoShape 82"/>
            <p:cNvSpPr>
              <a:spLocks/>
            </p:cNvSpPr>
            <p:nvPr/>
          </p:nvSpPr>
          <p:spPr bwMode="auto">
            <a:xfrm rot="5400000">
              <a:off x="82" y="21"/>
              <a:ext cx="55" cy="11"/>
            </a:xfrm>
            <a:prstGeom prst="roundRect">
              <a:avLst>
                <a:gd name="adj" fmla="val 50000"/>
              </a:avLst>
            </a:pr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5" name="AutoShape 83"/>
            <p:cNvSpPr>
              <a:spLocks/>
            </p:cNvSpPr>
            <p:nvPr/>
          </p:nvSpPr>
          <p:spPr bwMode="auto">
            <a:xfrm rot="5400000">
              <a:off x="82" y="191"/>
              <a:ext cx="55" cy="11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6" name="AutoShape 84"/>
            <p:cNvSpPr>
              <a:spLocks/>
            </p:cNvSpPr>
            <p:nvPr/>
          </p:nvSpPr>
          <p:spPr bwMode="auto">
            <a:xfrm rot="-1336643">
              <a:off x="7" y="148"/>
              <a:ext cx="55" cy="10"/>
            </a:xfrm>
            <a:custGeom>
              <a:avLst/>
              <a:gdLst>
                <a:gd name="T0" fmla="+- 0 10800 7"/>
                <a:gd name="T1" fmla="*/ T0 w 21595"/>
                <a:gd name="T2" fmla="+- 0 10800 198"/>
                <a:gd name="T3" fmla="*/ 10800 h 2141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2">
                  <a:moveTo>
                    <a:pt x="-5" y="10706"/>
                  </a:moveTo>
                  <a:lnTo>
                    <a:pt x="-5" y="10706"/>
                  </a:lnTo>
                  <a:cubicBezTo>
                    <a:pt x="-2" y="4793"/>
                    <a:pt x="970" y="-10"/>
                    <a:pt x="2168" y="-21"/>
                  </a:cubicBezTo>
                  <a:lnTo>
                    <a:pt x="19427" y="-187"/>
                  </a:lnTo>
                  <a:cubicBezTo>
                    <a:pt x="20624" y="-198"/>
                    <a:pt x="21593" y="4586"/>
                    <a:pt x="21591" y="10498"/>
                  </a:cubicBezTo>
                  <a:cubicBezTo>
                    <a:pt x="21588" y="16411"/>
                    <a:pt x="20616" y="21214"/>
                    <a:pt x="19418" y="21225"/>
                  </a:cubicBezTo>
                  <a:lnTo>
                    <a:pt x="2159" y="21391"/>
                  </a:lnTo>
                  <a:cubicBezTo>
                    <a:pt x="962" y="21402"/>
                    <a:pt x="-7" y="16618"/>
                    <a:pt x="-5" y="10706"/>
                  </a:cubicBezTo>
                  <a:close/>
                  <a:moveTo>
                    <a:pt x="-5" y="10706"/>
                  </a:moveTo>
                </a:path>
              </a:pathLst>
            </a:cu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7" name="AutoShape 85"/>
            <p:cNvSpPr>
              <a:spLocks/>
            </p:cNvSpPr>
            <p:nvPr/>
          </p:nvSpPr>
          <p:spPr bwMode="auto">
            <a:xfrm rot="-1336643">
              <a:off x="163" y="83"/>
              <a:ext cx="55" cy="11"/>
            </a:xfrm>
            <a:custGeom>
              <a:avLst/>
              <a:gdLst>
                <a:gd name="T0" fmla="+- 0 10800 7"/>
                <a:gd name="T1" fmla="*/ T0 w 21595"/>
                <a:gd name="T2" fmla="+- 0 10800 198"/>
                <a:gd name="T3" fmla="*/ 10800 h 2141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2">
                  <a:moveTo>
                    <a:pt x="-5" y="10706"/>
                  </a:moveTo>
                  <a:lnTo>
                    <a:pt x="-5" y="10706"/>
                  </a:lnTo>
                  <a:cubicBezTo>
                    <a:pt x="-2" y="4793"/>
                    <a:pt x="970" y="-10"/>
                    <a:pt x="2168" y="-21"/>
                  </a:cubicBezTo>
                  <a:lnTo>
                    <a:pt x="19427" y="-187"/>
                  </a:lnTo>
                  <a:cubicBezTo>
                    <a:pt x="20624" y="-198"/>
                    <a:pt x="21593" y="4586"/>
                    <a:pt x="21591" y="10498"/>
                  </a:cubicBezTo>
                  <a:cubicBezTo>
                    <a:pt x="21588" y="16411"/>
                    <a:pt x="20616" y="21214"/>
                    <a:pt x="19418" y="21225"/>
                  </a:cubicBezTo>
                  <a:lnTo>
                    <a:pt x="2159" y="21391"/>
                  </a:lnTo>
                  <a:cubicBezTo>
                    <a:pt x="962" y="21402"/>
                    <a:pt x="-7" y="16618"/>
                    <a:pt x="-5" y="10706"/>
                  </a:cubicBezTo>
                  <a:close/>
                  <a:moveTo>
                    <a:pt x="-5" y="10706"/>
                  </a:moveTo>
                </a:path>
              </a:pathLst>
            </a:custGeom>
            <a:solidFill>
              <a:srgbClr val="F9F9F9">
                <a:alpha val="2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8" name="AutoShape 86"/>
            <p:cNvSpPr>
              <a:spLocks/>
            </p:cNvSpPr>
            <p:nvPr/>
          </p:nvSpPr>
          <p:spPr bwMode="auto">
            <a:xfrm rot="4063356">
              <a:off x="49" y="32"/>
              <a:ext cx="55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1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1">
                  <a:moveTo>
                    <a:pt x="4" y="10705"/>
                  </a:moveTo>
                  <a:lnTo>
                    <a:pt x="4" y="10705"/>
                  </a:lnTo>
                  <a:cubicBezTo>
                    <a:pt x="2" y="4793"/>
                    <a:pt x="963" y="9"/>
                    <a:pt x="2151" y="20"/>
                  </a:cubicBezTo>
                  <a:lnTo>
                    <a:pt x="19444" y="187"/>
                  </a:lnTo>
                  <a:cubicBezTo>
                    <a:pt x="20632" y="198"/>
                    <a:pt x="21597" y="5001"/>
                    <a:pt x="21600" y="10913"/>
                  </a:cubicBezTo>
                  <a:cubicBezTo>
                    <a:pt x="21602" y="16825"/>
                    <a:pt x="20641" y="21609"/>
                    <a:pt x="19453" y="21598"/>
                  </a:cubicBezTo>
                  <a:lnTo>
                    <a:pt x="2160" y="21431"/>
                  </a:lnTo>
                  <a:cubicBezTo>
                    <a:pt x="972" y="21420"/>
                    <a:pt x="7" y="16617"/>
                    <a:pt x="4" y="10705"/>
                  </a:cubicBezTo>
                  <a:close/>
                  <a:moveTo>
                    <a:pt x="4" y="10705"/>
                  </a:moveTo>
                </a:path>
              </a:pathLst>
            </a:cu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9" name="AutoShape 87"/>
            <p:cNvSpPr>
              <a:spLocks/>
            </p:cNvSpPr>
            <p:nvPr/>
          </p:nvSpPr>
          <p:spPr bwMode="auto">
            <a:xfrm rot="4063356">
              <a:off x="112" y="188"/>
              <a:ext cx="55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1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1">
                  <a:moveTo>
                    <a:pt x="4" y="10705"/>
                  </a:moveTo>
                  <a:lnTo>
                    <a:pt x="4" y="10705"/>
                  </a:lnTo>
                  <a:cubicBezTo>
                    <a:pt x="2" y="4793"/>
                    <a:pt x="963" y="9"/>
                    <a:pt x="2151" y="20"/>
                  </a:cubicBezTo>
                  <a:lnTo>
                    <a:pt x="19444" y="187"/>
                  </a:lnTo>
                  <a:cubicBezTo>
                    <a:pt x="20632" y="198"/>
                    <a:pt x="21597" y="5001"/>
                    <a:pt x="21600" y="10913"/>
                  </a:cubicBezTo>
                  <a:cubicBezTo>
                    <a:pt x="21602" y="16825"/>
                    <a:pt x="20641" y="21609"/>
                    <a:pt x="19453" y="21598"/>
                  </a:cubicBezTo>
                  <a:lnTo>
                    <a:pt x="2160" y="21431"/>
                  </a:lnTo>
                  <a:cubicBezTo>
                    <a:pt x="972" y="21420"/>
                    <a:pt x="7" y="16617"/>
                    <a:pt x="4" y="10705"/>
                  </a:cubicBezTo>
                  <a:close/>
                  <a:moveTo>
                    <a:pt x="4" y="10705"/>
                  </a:moveTo>
                </a:path>
              </a:pathLst>
            </a:cu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0" name="AutoShape 88"/>
            <p:cNvSpPr>
              <a:spLocks/>
            </p:cNvSpPr>
            <p:nvPr/>
          </p:nvSpPr>
          <p:spPr bwMode="auto">
            <a:xfrm rot="-2700000">
              <a:off x="29" y="173"/>
              <a:ext cx="55" cy="11"/>
            </a:xfrm>
            <a:custGeom>
              <a:avLst/>
              <a:gdLst>
                <a:gd name="T0" fmla="+- 0 10800 9"/>
                <a:gd name="T1" fmla="*/ T0 w 21593"/>
                <a:gd name="T2" fmla="+- 0 10800 281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-6" y="10666"/>
                  </a:moveTo>
                  <a:lnTo>
                    <a:pt x="-6" y="10666"/>
                  </a:lnTo>
                  <a:cubicBezTo>
                    <a:pt x="-2" y="4776"/>
                    <a:pt x="967" y="-13"/>
                    <a:pt x="2160" y="-29"/>
                  </a:cubicBezTo>
                  <a:lnTo>
                    <a:pt x="19434" y="-265"/>
                  </a:lnTo>
                  <a:cubicBezTo>
                    <a:pt x="20627" y="-281"/>
                    <a:pt x="21591" y="4481"/>
                    <a:pt x="21588" y="10372"/>
                  </a:cubicBezTo>
                  <a:cubicBezTo>
                    <a:pt x="21584" y="16262"/>
                    <a:pt x="20615" y="21051"/>
                    <a:pt x="19422" y="21067"/>
                  </a:cubicBezTo>
                  <a:lnTo>
                    <a:pt x="2148" y="21303"/>
                  </a:lnTo>
                  <a:cubicBezTo>
                    <a:pt x="955" y="21319"/>
                    <a:pt x="-9" y="16557"/>
                    <a:pt x="-6" y="10666"/>
                  </a:cubicBezTo>
                  <a:close/>
                  <a:moveTo>
                    <a:pt x="-6" y="10666"/>
                  </a:moveTo>
                </a:path>
              </a:pathLst>
            </a:cu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1" name="AutoShape 89"/>
            <p:cNvSpPr>
              <a:spLocks/>
            </p:cNvSpPr>
            <p:nvPr/>
          </p:nvSpPr>
          <p:spPr bwMode="auto">
            <a:xfrm rot="-2700000">
              <a:off x="148" y="53"/>
              <a:ext cx="55" cy="11"/>
            </a:xfrm>
            <a:custGeom>
              <a:avLst/>
              <a:gdLst>
                <a:gd name="T0" fmla="+- 0 10800 9"/>
                <a:gd name="T1" fmla="*/ T0 w 21593"/>
                <a:gd name="T2" fmla="+- 0 10800 281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-6" y="10666"/>
                  </a:moveTo>
                  <a:lnTo>
                    <a:pt x="-6" y="10666"/>
                  </a:lnTo>
                  <a:cubicBezTo>
                    <a:pt x="-2" y="4776"/>
                    <a:pt x="967" y="-13"/>
                    <a:pt x="2160" y="-29"/>
                  </a:cubicBezTo>
                  <a:lnTo>
                    <a:pt x="19434" y="-265"/>
                  </a:lnTo>
                  <a:cubicBezTo>
                    <a:pt x="20627" y="-281"/>
                    <a:pt x="21591" y="4481"/>
                    <a:pt x="21588" y="10372"/>
                  </a:cubicBezTo>
                  <a:cubicBezTo>
                    <a:pt x="21584" y="16262"/>
                    <a:pt x="20615" y="21051"/>
                    <a:pt x="19422" y="21067"/>
                  </a:cubicBezTo>
                  <a:lnTo>
                    <a:pt x="2148" y="21303"/>
                  </a:lnTo>
                  <a:cubicBezTo>
                    <a:pt x="955" y="21319"/>
                    <a:pt x="-9" y="16557"/>
                    <a:pt x="-6" y="10666"/>
                  </a:cubicBezTo>
                  <a:close/>
                  <a:moveTo>
                    <a:pt x="-6" y="10666"/>
                  </a:moveTo>
                </a:path>
              </a:pathLst>
            </a:custGeom>
            <a:solidFill>
              <a:srgbClr val="F9F9F9">
                <a:alpha val="2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2" name="AutoShape 90"/>
            <p:cNvSpPr>
              <a:spLocks/>
            </p:cNvSpPr>
            <p:nvPr/>
          </p:nvSpPr>
          <p:spPr bwMode="auto">
            <a:xfrm rot="2700000">
              <a:off x="23" y="50"/>
              <a:ext cx="55" cy="11"/>
            </a:xfrm>
            <a:custGeom>
              <a:avLst/>
              <a:gdLst>
                <a:gd name="T0" fmla="+- 0 10800 -3"/>
                <a:gd name="T1" fmla="*/ T0 w 21593"/>
                <a:gd name="T2" fmla="+- 0 10800 -13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6" y="10666"/>
                  </a:moveTo>
                  <a:lnTo>
                    <a:pt x="6" y="10666"/>
                  </a:lnTo>
                  <a:cubicBezTo>
                    <a:pt x="3" y="4775"/>
                    <a:pt x="967" y="13"/>
                    <a:pt x="2160" y="29"/>
                  </a:cubicBezTo>
                  <a:lnTo>
                    <a:pt x="19434" y="265"/>
                  </a:lnTo>
                  <a:cubicBezTo>
                    <a:pt x="20627" y="281"/>
                    <a:pt x="21596" y="5070"/>
                    <a:pt x="21600" y="10960"/>
                  </a:cubicBezTo>
                  <a:cubicBezTo>
                    <a:pt x="21603" y="16851"/>
                    <a:pt x="20639" y="21613"/>
                    <a:pt x="19446" y="21597"/>
                  </a:cubicBezTo>
                  <a:lnTo>
                    <a:pt x="2172" y="21361"/>
                  </a:lnTo>
                  <a:cubicBezTo>
                    <a:pt x="979" y="21345"/>
                    <a:pt x="10" y="16556"/>
                    <a:pt x="6" y="10666"/>
                  </a:cubicBezTo>
                  <a:close/>
                  <a:moveTo>
                    <a:pt x="6" y="10666"/>
                  </a:moveTo>
                </a:path>
              </a:pathLst>
            </a:cu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3" name="AutoShape 91"/>
            <p:cNvSpPr>
              <a:spLocks/>
            </p:cNvSpPr>
            <p:nvPr/>
          </p:nvSpPr>
          <p:spPr bwMode="auto">
            <a:xfrm rot="2700000">
              <a:off x="142" y="169"/>
              <a:ext cx="54" cy="11"/>
            </a:xfrm>
            <a:custGeom>
              <a:avLst/>
              <a:gdLst>
                <a:gd name="T0" fmla="+- 0 10800 -3"/>
                <a:gd name="T1" fmla="*/ T0 w 21593"/>
                <a:gd name="T2" fmla="+- 0 10800 -13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6" y="10666"/>
                  </a:moveTo>
                  <a:lnTo>
                    <a:pt x="6" y="10666"/>
                  </a:lnTo>
                  <a:cubicBezTo>
                    <a:pt x="3" y="4775"/>
                    <a:pt x="967" y="13"/>
                    <a:pt x="2160" y="29"/>
                  </a:cubicBezTo>
                  <a:lnTo>
                    <a:pt x="19434" y="265"/>
                  </a:lnTo>
                  <a:cubicBezTo>
                    <a:pt x="20627" y="281"/>
                    <a:pt x="21596" y="5070"/>
                    <a:pt x="21600" y="10960"/>
                  </a:cubicBezTo>
                  <a:cubicBezTo>
                    <a:pt x="21603" y="16851"/>
                    <a:pt x="20639" y="21613"/>
                    <a:pt x="19446" y="21597"/>
                  </a:cubicBezTo>
                  <a:lnTo>
                    <a:pt x="2172" y="21361"/>
                  </a:lnTo>
                  <a:cubicBezTo>
                    <a:pt x="979" y="21345"/>
                    <a:pt x="10" y="16556"/>
                    <a:pt x="6" y="10666"/>
                  </a:cubicBezTo>
                  <a:close/>
                  <a:moveTo>
                    <a:pt x="6" y="10666"/>
                  </a:moveTo>
                </a:path>
              </a:pathLst>
            </a:cu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4" name="AutoShape 92"/>
            <p:cNvSpPr>
              <a:spLocks/>
            </p:cNvSpPr>
            <p:nvPr/>
          </p:nvSpPr>
          <p:spPr bwMode="auto">
            <a:xfrm rot="-4100217">
              <a:off x="54" y="187"/>
              <a:ext cx="54" cy="11"/>
            </a:xfrm>
            <a:custGeom>
              <a:avLst/>
              <a:gdLst>
                <a:gd name="T0" fmla="+- 0 10800 6"/>
                <a:gd name="T1" fmla="*/ T0 w 21595"/>
                <a:gd name="T2" fmla="+- 0 10800 194"/>
                <a:gd name="T3" fmla="*/ 10800 h 21415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5">
                  <a:moveTo>
                    <a:pt x="-4" y="10708"/>
                  </a:moveTo>
                  <a:lnTo>
                    <a:pt x="-4" y="10708"/>
                  </a:lnTo>
                  <a:cubicBezTo>
                    <a:pt x="-1" y="4794"/>
                    <a:pt x="963" y="-9"/>
                    <a:pt x="2151" y="-20"/>
                  </a:cubicBezTo>
                  <a:lnTo>
                    <a:pt x="19445" y="-183"/>
                  </a:lnTo>
                  <a:cubicBezTo>
                    <a:pt x="20633" y="-194"/>
                    <a:pt x="21594" y="4591"/>
                    <a:pt x="21592" y="10504"/>
                  </a:cubicBezTo>
                  <a:cubicBezTo>
                    <a:pt x="21589" y="16418"/>
                    <a:pt x="20625" y="21221"/>
                    <a:pt x="19437" y="21232"/>
                  </a:cubicBezTo>
                  <a:lnTo>
                    <a:pt x="2143" y="21395"/>
                  </a:lnTo>
                  <a:cubicBezTo>
                    <a:pt x="955" y="21406"/>
                    <a:pt x="-6" y="16621"/>
                    <a:pt x="-4" y="10708"/>
                  </a:cubicBezTo>
                  <a:close/>
                  <a:moveTo>
                    <a:pt x="-4" y="10708"/>
                  </a:moveTo>
                </a:path>
              </a:pathLst>
            </a:cu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5" name="AutoShape 93"/>
            <p:cNvSpPr>
              <a:spLocks/>
            </p:cNvSpPr>
            <p:nvPr/>
          </p:nvSpPr>
          <p:spPr bwMode="auto">
            <a:xfrm rot="-4100217">
              <a:off x="116" y="30"/>
              <a:ext cx="54" cy="11"/>
            </a:xfrm>
            <a:custGeom>
              <a:avLst/>
              <a:gdLst>
                <a:gd name="T0" fmla="+- 0 10800 6"/>
                <a:gd name="T1" fmla="*/ T0 w 21595"/>
                <a:gd name="T2" fmla="+- 0 10800 194"/>
                <a:gd name="T3" fmla="*/ 10800 h 21415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5">
                  <a:moveTo>
                    <a:pt x="-4" y="10708"/>
                  </a:moveTo>
                  <a:lnTo>
                    <a:pt x="-4" y="10708"/>
                  </a:lnTo>
                  <a:cubicBezTo>
                    <a:pt x="-1" y="4794"/>
                    <a:pt x="963" y="-9"/>
                    <a:pt x="2151" y="-20"/>
                  </a:cubicBezTo>
                  <a:lnTo>
                    <a:pt x="19445" y="-183"/>
                  </a:lnTo>
                  <a:cubicBezTo>
                    <a:pt x="20633" y="-194"/>
                    <a:pt x="21594" y="4591"/>
                    <a:pt x="21592" y="10504"/>
                  </a:cubicBezTo>
                  <a:cubicBezTo>
                    <a:pt x="21589" y="16418"/>
                    <a:pt x="20625" y="21221"/>
                    <a:pt x="19437" y="21232"/>
                  </a:cubicBezTo>
                  <a:lnTo>
                    <a:pt x="2143" y="21395"/>
                  </a:lnTo>
                  <a:cubicBezTo>
                    <a:pt x="955" y="21406"/>
                    <a:pt x="-6" y="16621"/>
                    <a:pt x="-4" y="10708"/>
                  </a:cubicBezTo>
                  <a:close/>
                  <a:moveTo>
                    <a:pt x="-4" y="10708"/>
                  </a:moveTo>
                </a:path>
              </a:pathLst>
            </a:custGeom>
            <a:solidFill>
              <a:srgbClr val="F9F9F9">
                <a:alpha val="2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6" name="AutoShape 94"/>
            <p:cNvSpPr>
              <a:spLocks/>
            </p:cNvSpPr>
            <p:nvPr/>
          </p:nvSpPr>
          <p:spPr bwMode="auto">
            <a:xfrm rot="1299783">
              <a:off x="0" y="78"/>
              <a:ext cx="54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6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6">
                  <a:moveTo>
                    <a:pt x="4" y="10708"/>
                  </a:moveTo>
                  <a:lnTo>
                    <a:pt x="4" y="10708"/>
                  </a:lnTo>
                  <a:cubicBezTo>
                    <a:pt x="2" y="4794"/>
                    <a:pt x="971" y="9"/>
                    <a:pt x="2168" y="20"/>
                  </a:cubicBezTo>
                  <a:lnTo>
                    <a:pt x="19427" y="182"/>
                  </a:lnTo>
                  <a:cubicBezTo>
                    <a:pt x="20625" y="193"/>
                    <a:pt x="21597" y="4996"/>
                    <a:pt x="21600" y="10910"/>
                  </a:cubicBezTo>
                  <a:cubicBezTo>
                    <a:pt x="21602" y="16824"/>
                    <a:pt x="20633" y="21609"/>
                    <a:pt x="19436" y="21598"/>
                  </a:cubicBezTo>
                  <a:lnTo>
                    <a:pt x="2177" y="21436"/>
                  </a:lnTo>
                  <a:cubicBezTo>
                    <a:pt x="979" y="21425"/>
                    <a:pt x="7" y="16622"/>
                    <a:pt x="4" y="10708"/>
                  </a:cubicBezTo>
                  <a:close/>
                  <a:moveTo>
                    <a:pt x="4" y="10708"/>
                  </a:moveTo>
                </a:path>
              </a:pathLst>
            </a:cu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7" name="AutoShape 95"/>
            <p:cNvSpPr>
              <a:spLocks/>
            </p:cNvSpPr>
            <p:nvPr/>
          </p:nvSpPr>
          <p:spPr bwMode="auto">
            <a:xfrm rot="1299783">
              <a:off x="156" y="141"/>
              <a:ext cx="55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6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6">
                  <a:moveTo>
                    <a:pt x="4" y="10708"/>
                  </a:moveTo>
                  <a:lnTo>
                    <a:pt x="4" y="10708"/>
                  </a:lnTo>
                  <a:cubicBezTo>
                    <a:pt x="2" y="4794"/>
                    <a:pt x="971" y="9"/>
                    <a:pt x="2168" y="20"/>
                  </a:cubicBezTo>
                  <a:lnTo>
                    <a:pt x="19427" y="182"/>
                  </a:lnTo>
                  <a:cubicBezTo>
                    <a:pt x="20625" y="193"/>
                    <a:pt x="21597" y="4996"/>
                    <a:pt x="21600" y="10910"/>
                  </a:cubicBezTo>
                  <a:cubicBezTo>
                    <a:pt x="21602" y="16824"/>
                    <a:pt x="20633" y="21609"/>
                    <a:pt x="19436" y="21598"/>
                  </a:cubicBezTo>
                  <a:lnTo>
                    <a:pt x="2177" y="21436"/>
                  </a:lnTo>
                  <a:cubicBezTo>
                    <a:pt x="979" y="21425"/>
                    <a:pt x="7" y="16622"/>
                    <a:pt x="4" y="10708"/>
                  </a:cubicBezTo>
                  <a:close/>
                  <a:moveTo>
                    <a:pt x="4" y="10708"/>
                  </a:moveTo>
                </a:path>
              </a:pathLst>
            </a:cu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68" name="Group 96"/>
          <p:cNvGrpSpPr>
            <a:grpSpLocks/>
          </p:cNvGrpSpPr>
          <p:nvPr/>
        </p:nvGrpSpPr>
        <p:grpSpPr bwMode="auto">
          <a:xfrm>
            <a:off x="725488" y="11391900"/>
            <a:ext cx="3073400" cy="177800"/>
            <a:chOff x="0" y="0"/>
            <a:chExt cx="1936" cy="112"/>
          </a:xfrm>
        </p:grpSpPr>
        <p:sp>
          <p:nvSpPr>
            <p:cNvPr id="3169" name="AutoShape 97"/>
            <p:cNvSpPr>
              <a:spLocks/>
            </p:cNvSpPr>
            <p:nvPr/>
          </p:nvSpPr>
          <p:spPr bwMode="auto">
            <a:xfrm rot="10800000" flipH="1">
              <a:off x="0" y="0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70" name="AutoShape 98"/>
            <p:cNvSpPr>
              <a:spLocks/>
            </p:cNvSpPr>
            <p:nvPr/>
          </p:nvSpPr>
          <p:spPr bwMode="auto">
            <a:xfrm flipH="1">
              <a:off x="789" y="8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71" name="Group 99"/>
          <p:cNvGrpSpPr>
            <a:grpSpLocks/>
          </p:cNvGrpSpPr>
          <p:nvPr/>
        </p:nvGrpSpPr>
        <p:grpSpPr bwMode="auto">
          <a:xfrm>
            <a:off x="700088" y="10896600"/>
            <a:ext cx="3073400" cy="292100"/>
            <a:chOff x="0" y="0"/>
            <a:chExt cx="1936" cy="184"/>
          </a:xfrm>
        </p:grpSpPr>
        <p:sp>
          <p:nvSpPr>
            <p:cNvPr id="3172" name="AutoShape 100"/>
            <p:cNvSpPr>
              <a:spLocks/>
            </p:cNvSpPr>
            <p:nvPr/>
          </p:nvSpPr>
          <p:spPr bwMode="auto">
            <a:xfrm rot="10800000" flipH="1">
              <a:off x="0" y="32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73" name="AutoShape 101"/>
            <p:cNvSpPr>
              <a:spLocks/>
            </p:cNvSpPr>
            <p:nvPr/>
          </p:nvSpPr>
          <p:spPr bwMode="auto">
            <a:xfrm flipH="1">
              <a:off x="805" y="40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74" name="AutoShape 102"/>
            <p:cNvSpPr>
              <a:spLocks/>
            </p:cNvSpPr>
            <p:nvPr/>
          </p:nvSpPr>
          <p:spPr bwMode="auto">
            <a:xfrm>
              <a:off x="768" y="0"/>
              <a:ext cx="192" cy="18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879939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76" name="Group 104"/>
          <p:cNvGrpSpPr>
            <a:grpSpLocks/>
          </p:cNvGrpSpPr>
          <p:nvPr/>
        </p:nvGrpSpPr>
        <p:grpSpPr bwMode="auto">
          <a:xfrm>
            <a:off x="4699000" y="7442200"/>
            <a:ext cx="4241800" cy="1905000"/>
            <a:chOff x="0" y="0"/>
            <a:chExt cx="2672" cy="1200"/>
          </a:xfrm>
        </p:grpSpPr>
        <p:grpSp>
          <p:nvGrpSpPr>
            <p:cNvPr id="3177" name="Group 105"/>
            <p:cNvGrpSpPr>
              <a:grpSpLocks/>
            </p:cNvGrpSpPr>
            <p:nvPr/>
          </p:nvGrpSpPr>
          <p:grpSpPr bwMode="auto">
            <a:xfrm>
              <a:off x="0" y="799"/>
              <a:ext cx="2672" cy="401"/>
              <a:chOff x="0" y="0"/>
              <a:chExt cx="2672" cy="400"/>
            </a:xfrm>
          </p:grpSpPr>
          <p:sp>
            <p:nvSpPr>
              <p:cNvPr id="3178" name="Freeform 106"/>
              <p:cNvSpPr>
                <a:spLocks/>
              </p:cNvSpPr>
              <p:nvPr/>
            </p:nvSpPr>
            <p:spPr bwMode="auto">
              <a:xfrm>
                <a:off x="0" y="0"/>
                <a:ext cx="2672" cy="400"/>
              </a:xfrm>
              <a:custGeom>
                <a:avLst/>
                <a:gdLst/>
                <a:ahLst/>
                <a:cxnLst>
                  <a:cxn ang="0">
                    <a:pos x="0" y="17960"/>
                  </a:cxn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17960"/>
                  </a:cxn>
                  <a:cxn ang="0">
                    <a:pos x="21054" y="21600"/>
                  </a:cxn>
                  <a:cxn ang="0">
                    <a:pos x="546" y="21600"/>
                  </a:cxn>
                  <a:cxn ang="0">
                    <a:pos x="0" y="17960"/>
                  </a:cxn>
                  <a:cxn ang="0">
                    <a:pos x="0" y="17960"/>
                  </a:cxn>
                  <a:cxn ang="0">
                    <a:pos x="0" y="17960"/>
                  </a:cxn>
                </a:cxnLst>
                <a:rect l="0" t="0" r="r" b="b"/>
                <a:pathLst>
                  <a:path w="21600" h="21600">
                    <a:moveTo>
                      <a:pt x="0" y="17960"/>
                    </a:move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7960"/>
                    </a:lnTo>
                    <a:cubicBezTo>
                      <a:pt x="21600" y="19970"/>
                      <a:pt x="21355" y="21600"/>
                      <a:pt x="21054" y="21600"/>
                    </a:cubicBezTo>
                    <a:lnTo>
                      <a:pt x="546" y="21600"/>
                    </a:lnTo>
                    <a:cubicBezTo>
                      <a:pt x="245" y="21600"/>
                      <a:pt x="0" y="19970"/>
                      <a:pt x="0" y="17960"/>
                    </a:cubicBezTo>
                    <a:close/>
                    <a:moveTo>
                      <a:pt x="0" y="1796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79" name="Freeform 107"/>
              <p:cNvSpPr>
                <a:spLocks/>
              </p:cNvSpPr>
              <p:nvPr/>
            </p:nvSpPr>
            <p:spPr bwMode="auto">
              <a:xfrm>
                <a:off x="2468" y="140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180" name="Group 108"/>
            <p:cNvGrpSpPr>
              <a:grpSpLocks/>
            </p:cNvGrpSpPr>
            <p:nvPr/>
          </p:nvGrpSpPr>
          <p:grpSpPr bwMode="auto">
            <a:xfrm>
              <a:off x="0" y="403"/>
              <a:ext cx="2671" cy="400"/>
              <a:chOff x="0" y="0"/>
              <a:chExt cx="2671" cy="400"/>
            </a:xfrm>
          </p:grpSpPr>
          <p:sp>
            <p:nvSpPr>
              <p:cNvPr id="3181" name="Freeform 109"/>
              <p:cNvSpPr>
                <a:spLocks/>
              </p:cNvSpPr>
              <p:nvPr/>
            </p:nvSpPr>
            <p:spPr bwMode="auto">
              <a:xfrm>
                <a:off x="0" y="0"/>
                <a:ext cx="2671" cy="4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82" name="Freeform 110"/>
              <p:cNvSpPr>
                <a:spLocks/>
              </p:cNvSpPr>
              <p:nvPr/>
            </p:nvSpPr>
            <p:spPr bwMode="auto">
              <a:xfrm>
                <a:off x="2469" y="141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183" name="Freeform 111">
              <a:hlinkClick r:id="rId3"/>
            </p:cNvPr>
            <p:cNvSpPr>
              <a:spLocks/>
            </p:cNvSpPr>
            <p:nvPr/>
          </p:nvSpPr>
          <p:spPr bwMode="auto">
            <a:xfrm>
              <a:off x="0" y="0"/>
              <a:ext cx="2671" cy="403"/>
            </a:xfrm>
            <a:custGeom>
              <a:avLst/>
              <a:gdLst/>
              <a:ahLst/>
              <a:cxnLst>
                <a:cxn ang="0">
                  <a:pos x="0" y="2945"/>
                </a:cxn>
                <a:cxn ang="0">
                  <a:pos x="445" y="0"/>
                </a:cxn>
                <a:cxn ang="0">
                  <a:pos x="21155" y="0"/>
                </a:cxn>
                <a:cxn ang="0">
                  <a:pos x="21600" y="2945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2945"/>
                </a:cxn>
                <a:cxn ang="0">
                  <a:pos x="0" y="2945"/>
                </a:cxn>
              </a:cxnLst>
              <a:rect l="0" t="0" r="r" b="b"/>
              <a:pathLst>
                <a:path w="21600" h="21600">
                  <a:moveTo>
                    <a:pt x="0" y="2945"/>
                  </a:moveTo>
                  <a:cubicBezTo>
                    <a:pt x="0" y="1319"/>
                    <a:pt x="199" y="0"/>
                    <a:pt x="445" y="0"/>
                  </a:cubicBezTo>
                  <a:lnTo>
                    <a:pt x="21155" y="0"/>
                  </a:lnTo>
                  <a:cubicBezTo>
                    <a:pt x="21401" y="0"/>
                    <a:pt x="21600" y="1319"/>
                    <a:pt x="21600" y="294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945"/>
                  </a:lnTo>
                  <a:close/>
                  <a:moveTo>
                    <a:pt x="0" y="2945"/>
                  </a:moveTo>
                </a:path>
              </a:pathLst>
            </a:custGeom>
            <a:solidFill>
              <a:schemeClr val="accent1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3184" name="Freeform 112"/>
            <p:cNvSpPr>
              <a:spLocks/>
            </p:cNvSpPr>
            <p:nvPr/>
          </p:nvSpPr>
          <p:spPr bwMode="auto">
            <a:xfrm>
              <a:off x="2485" y="159"/>
              <a:ext cx="75" cy="120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21600" y="10527"/>
                </a:cxn>
                <a:cxn ang="0">
                  <a:pos x="0" y="21600"/>
                </a:cxn>
              </a:cxnLst>
              <a:rect l="0" t="0" r="r" b="b"/>
              <a:pathLst>
                <a:path w="21600" h="21600">
                  <a:moveTo>
                    <a:pt x="89" y="0"/>
                  </a:moveTo>
                  <a:lnTo>
                    <a:pt x="21600" y="10527"/>
                  </a:lnTo>
                  <a:lnTo>
                    <a:pt x="0" y="21600"/>
                  </a:lnTo>
                </a:path>
              </a:pathLst>
            </a:custGeom>
            <a:noFill/>
            <a:ln w="38100" cap="flat">
              <a:solidFill>
                <a:srgbClr val="3F3F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185" name="Freeform 113"/>
          <p:cNvSpPr>
            <a:spLocks/>
          </p:cNvSpPr>
          <p:nvPr/>
        </p:nvSpPr>
        <p:spPr bwMode="auto">
          <a:xfrm>
            <a:off x="4705350" y="12296775"/>
            <a:ext cx="4229100" cy="612775"/>
          </a:xfrm>
          <a:custGeom>
            <a:avLst/>
            <a:gdLst/>
            <a:ahLst/>
            <a:cxnLst>
              <a:cxn ang="0">
                <a:pos x="0" y="17960"/>
              </a:cxn>
              <a:cxn ang="0">
                <a:pos x="0" y="0"/>
              </a:cxn>
              <a:cxn ang="0">
                <a:pos x="21600" y="0"/>
              </a:cxn>
              <a:cxn ang="0">
                <a:pos x="21600" y="17960"/>
              </a:cxn>
              <a:cxn ang="0">
                <a:pos x="21054" y="21600"/>
              </a:cxn>
              <a:cxn ang="0">
                <a:pos x="546" y="21600"/>
              </a:cxn>
              <a:cxn ang="0">
                <a:pos x="0" y="17960"/>
              </a:cxn>
              <a:cxn ang="0">
                <a:pos x="0" y="17960"/>
              </a:cxn>
              <a:cxn ang="0">
                <a:pos x="0" y="17960"/>
              </a:cxn>
            </a:cxnLst>
            <a:rect l="0" t="0" r="r" b="b"/>
            <a:pathLst>
              <a:path w="21600" h="21600">
                <a:moveTo>
                  <a:pt x="0" y="17960"/>
                </a:moveTo>
                <a:lnTo>
                  <a:pt x="0" y="0"/>
                </a:lnTo>
                <a:lnTo>
                  <a:pt x="21600" y="0"/>
                </a:lnTo>
                <a:lnTo>
                  <a:pt x="21600" y="17960"/>
                </a:lnTo>
                <a:cubicBezTo>
                  <a:pt x="21600" y="19970"/>
                  <a:pt x="21355" y="21600"/>
                  <a:pt x="21054" y="21600"/>
                </a:cubicBezTo>
                <a:lnTo>
                  <a:pt x="546" y="21600"/>
                </a:lnTo>
                <a:cubicBezTo>
                  <a:pt x="245" y="21600"/>
                  <a:pt x="0" y="19970"/>
                  <a:pt x="0" y="17960"/>
                </a:cubicBezTo>
                <a:close/>
                <a:moveTo>
                  <a:pt x="0" y="17960"/>
                </a:moveTo>
              </a:path>
            </a:pathLst>
          </a:custGeom>
          <a:solidFill>
            <a:schemeClr val="accent1"/>
          </a:solidFill>
          <a:ln w="6350" cap="flat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/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   Option</a:t>
            </a:r>
          </a:p>
        </p:txBody>
      </p:sp>
      <p:sp>
        <p:nvSpPr>
          <p:cNvPr id="3186" name="Freeform 114"/>
          <p:cNvSpPr>
            <a:spLocks/>
          </p:cNvSpPr>
          <p:nvPr/>
        </p:nvSpPr>
        <p:spPr bwMode="auto">
          <a:xfrm>
            <a:off x="4705350" y="11669713"/>
            <a:ext cx="4229100" cy="628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0" y="2160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1"/>
          </a:solidFill>
          <a:ln w="6350" cap="flat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/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   Option</a:t>
            </a:r>
          </a:p>
        </p:txBody>
      </p:sp>
      <p:sp>
        <p:nvSpPr>
          <p:cNvPr id="3187" name="Freeform 115"/>
          <p:cNvSpPr>
            <a:spLocks/>
          </p:cNvSpPr>
          <p:nvPr/>
        </p:nvSpPr>
        <p:spPr bwMode="auto">
          <a:xfrm>
            <a:off x="4705350" y="11055350"/>
            <a:ext cx="4229100" cy="614363"/>
          </a:xfrm>
          <a:custGeom>
            <a:avLst/>
            <a:gdLst/>
            <a:ahLst/>
            <a:cxnLst>
              <a:cxn ang="0">
                <a:pos x="0" y="2945"/>
              </a:cxn>
              <a:cxn ang="0">
                <a:pos x="445" y="0"/>
              </a:cxn>
              <a:cxn ang="0">
                <a:pos x="21155" y="0"/>
              </a:cxn>
              <a:cxn ang="0">
                <a:pos x="21600" y="2945"/>
              </a:cxn>
              <a:cxn ang="0">
                <a:pos x="21600" y="21600"/>
              </a:cxn>
              <a:cxn ang="0">
                <a:pos x="0" y="21600"/>
              </a:cxn>
              <a:cxn ang="0">
                <a:pos x="0" y="2945"/>
              </a:cxn>
              <a:cxn ang="0">
                <a:pos x="0" y="2945"/>
              </a:cxn>
            </a:cxnLst>
            <a:rect l="0" t="0" r="r" b="b"/>
            <a:pathLst>
              <a:path w="21600" h="21600">
                <a:moveTo>
                  <a:pt x="0" y="2945"/>
                </a:moveTo>
                <a:cubicBezTo>
                  <a:pt x="0" y="1319"/>
                  <a:pt x="199" y="0"/>
                  <a:pt x="445" y="0"/>
                </a:cubicBezTo>
                <a:lnTo>
                  <a:pt x="21155" y="0"/>
                </a:lnTo>
                <a:cubicBezTo>
                  <a:pt x="21401" y="0"/>
                  <a:pt x="21600" y="1319"/>
                  <a:pt x="21600" y="294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945"/>
                </a:lnTo>
                <a:close/>
                <a:moveTo>
                  <a:pt x="0" y="2945"/>
                </a:moveTo>
              </a:path>
            </a:pathLst>
          </a:custGeom>
          <a:solidFill>
            <a:schemeClr val="accent1"/>
          </a:solidFill>
          <a:ln w="6350" cap="flat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/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Helvetica Neue" charset="0"/>
                <a:ea typeface="Lucida Grande" charset="0"/>
                <a:cs typeface="Lucida Grande" charset="0"/>
                <a:sym typeface="Helvetica Neue" charset="0"/>
              </a:rPr>
              <a:t>✓ Option</a:t>
            </a:r>
          </a:p>
        </p:txBody>
      </p:sp>
      <p:grpSp>
        <p:nvGrpSpPr>
          <p:cNvPr id="3188" name="Group 116"/>
          <p:cNvGrpSpPr>
            <a:grpSpLocks/>
          </p:cNvGrpSpPr>
          <p:nvPr/>
        </p:nvGrpSpPr>
        <p:grpSpPr bwMode="auto">
          <a:xfrm>
            <a:off x="4699000" y="9537700"/>
            <a:ext cx="4241800" cy="1270000"/>
            <a:chOff x="0" y="0"/>
            <a:chExt cx="2672" cy="799"/>
          </a:xfrm>
        </p:grpSpPr>
        <p:grpSp>
          <p:nvGrpSpPr>
            <p:cNvPr id="3189" name="Group 117"/>
            <p:cNvGrpSpPr>
              <a:grpSpLocks/>
            </p:cNvGrpSpPr>
            <p:nvPr/>
          </p:nvGrpSpPr>
          <p:grpSpPr bwMode="auto">
            <a:xfrm>
              <a:off x="0" y="398"/>
              <a:ext cx="2672" cy="401"/>
              <a:chOff x="0" y="0"/>
              <a:chExt cx="2672" cy="401"/>
            </a:xfrm>
          </p:grpSpPr>
          <p:sp>
            <p:nvSpPr>
              <p:cNvPr id="3190" name="Freeform 118"/>
              <p:cNvSpPr>
                <a:spLocks/>
              </p:cNvSpPr>
              <p:nvPr/>
            </p:nvSpPr>
            <p:spPr bwMode="auto">
              <a:xfrm>
                <a:off x="0" y="0"/>
                <a:ext cx="2672" cy="401"/>
              </a:xfrm>
              <a:custGeom>
                <a:avLst/>
                <a:gdLst/>
                <a:ahLst/>
                <a:cxnLst>
                  <a:cxn ang="0">
                    <a:pos x="0" y="17960"/>
                  </a:cxn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17960"/>
                  </a:cxn>
                  <a:cxn ang="0">
                    <a:pos x="21054" y="21600"/>
                  </a:cxn>
                  <a:cxn ang="0">
                    <a:pos x="546" y="21600"/>
                  </a:cxn>
                  <a:cxn ang="0">
                    <a:pos x="0" y="17960"/>
                  </a:cxn>
                  <a:cxn ang="0">
                    <a:pos x="0" y="17960"/>
                  </a:cxn>
                  <a:cxn ang="0">
                    <a:pos x="0" y="17960"/>
                  </a:cxn>
                </a:cxnLst>
                <a:rect l="0" t="0" r="r" b="b"/>
                <a:pathLst>
                  <a:path w="21600" h="21600">
                    <a:moveTo>
                      <a:pt x="0" y="17960"/>
                    </a:move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7960"/>
                    </a:lnTo>
                    <a:cubicBezTo>
                      <a:pt x="21600" y="19970"/>
                      <a:pt x="21355" y="21600"/>
                      <a:pt x="21054" y="21600"/>
                    </a:cubicBezTo>
                    <a:lnTo>
                      <a:pt x="546" y="21600"/>
                    </a:lnTo>
                    <a:cubicBezTo>
                      <a:pt x="245" y="21600"/>
                      <a:pt x="0" y="19970"/>
                      <a:pt x="0" y="17960"/>
                    </a:cubicBezTo>
                    <a:close/>
                    <a:moveTo>
                      <a:pt x="0" y="1796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91" name="Freeform 119"/>
              <p:cNvSpPr>
                <a:spLocks/>
              </p:cNvSpPr>
              <p:nvPr/>
            </p:nvSpPr>
            <p:spPr bwMode="auto">
              <a:xfrm>
                <a:off x="2468" y="140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92" name="Rectangle 120"/>
              <p:cNvSpPr>
                <a:spLocks/>
              </p:cNvSpPr>
              <p:nvPr/>
            </p:nvSpPr>
            <p:spPr bwMode="auto">
              <a:xfrm>
                <a:off x="1432" y="82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Choice</a:t>
                </a:r>
              </a:p>
            </p:txBody>
          </p:sp>
        </p:grpSp>
        <p:grpSp>
          <p:nvGrpSpPr>
            <p:cNvPr id="3193" name="Group 121"/>
            <p:cNvGrpSpPr>
              <a:grpSpLocks/>
            </p:cNvGrpSpPr>
            <p:nvPr/>
          </p:nvGrpSpPr>
          <p:grpSpPr bwMode="auto">
            <a:xfrm>
              <a:off x="0" y="0"/>
              <a:ext cx="2671" cy="404"/>
              <a:chOff x="0" y="0"/>
              <a:chExt cx="2671" cy="404"/>
            </a:xfrm>
          </p:grpSpPr>
          <p:sp>
            <p:nvSpPr>
              <p:cNvPr id="3194" name="Freeform 122"/>
              <p:cNvSpPr>
                <a:spLocks/>
              </p:cNvSpPr>
              <p:nvPr/>
            </p:nvSpPr>
            <p:spPr bwMode="auto">
              <a:xfrm>
                <a:off x="0" y="0"/>
                <a:ext cx="2671" cy="404"/>
              </a:xfrm>
              <a:custGeom>
                <a:avLst/>
                <a:gdLst/>
                <a:ahLst/>
                <a:cxnLst>
                  <a:cxn ang="0">
                    <a:pos x="0" y="2945"/>
                  </a:cxn>
                  <a:cxn ang="0">
                    <a:pos x="445" y="0"/>
                  </a:cxn>
                  <a:cxn ang="0">
                    <a:pos x="21155" y="0"/>
                  </a:cxn>
                  <a:cxn ang="0">
                    <a:pos x="21600" y="2945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45"/>
                  </a:cxn>
                  <a:cxn ang="0">
                    <a:pos x="0" y="2945"/>
                  </a:cxn>
                </a:cxnLst>
                <a:rect l="0" t="0" r="r" b="b"/>
                <a:pathLst>
                  <a:path w="21600" h="21600">
                    <a:moveTo>
                      <a:pt x="0" y="2945"/>
                    </a:moveTo>
                    <a:cubicBezTo>
                      <a:pt x="0" y="1319"/>
                      <a:pt x="199" y="0"/>
                      <a:pt x="445" y="0"/>
                    </a:cubicBezTo>
                    <a:lnTo>
                      <a:pt x="21155" y="0"/>
                    </a:lnTo>
                    <a:cubicBezTo>
                      <a:pt x="21401" y="0"/>
                      <a:pt x="21600" y="1319"/>
                      <a:pt x="21600" y="2945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45"/>
                    </a:lnTo>
                    <a:close/>
                    <a:moveTo>
                      <a:pt x="0" y="2945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95" name="Rectangle 123"/>
              <p:cNvSpPr>
                <a:spLocks/>
              </p:cNvSpPr>
              <p:nvPr/>
            </p:nvSpPr>
            <p:spPr bwMode="auto">
              <a:xfrm>
                <a:off x="1432" y="89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Choice</a:t>
                </a:r>
              </a:p>
            </p:txBody>
          </p:sp>
          <p:sp>
            <p:nvSpPr>
              <p:cNvPr id="3196" name="Freeform 124"/>
              <p:cNvSpPr>
                <a:spLocks/>
              </p:cNvSpPr>
              <p:nvPr/>
            </p:nvSpPr>
            <p:spPr bwMode="auto">
              <a:xfrm>
                <a:off x="2469" y="139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3203" name="Group 131"/>
          <p:cNvGrpSpPr>
            <a:grpSpLocks/>
          </p:cNvGrpSpPr>
          <p:nvPr/>
        </p:nvGrpSpPr>
        <p:grpSpPr bwMode="auto">
          <a:xfrm>
            <a:off x="1638300" y="12471400"/>
            <a:ext cx="342900" cy="342900"/>
            <a:chOff x="0" y="0"/>
            <a:chExt cx="216" cy="216"/>
          </a:xfrm>
        </p:grpSpPr>
        <p:sp>
          <p:nvSpPr>
            <p:cNvPr id="3204" name="Oval 132"/>
            <p:cNvSpPr>
              <a:spLocks/>
            </p:cNvSpPr>
            <p:nvPr/>
          </p:nvSpPr>
          <p:spPr bwMode="auto">
            <a:xfrm>
              <a:off x="0" y="0"/>
              <a:ext cx="216" cy="216"/>
            </a:xfrm>
            <a:prstGeom prst="ellipse">
              <a:avLst/>
            </a:prstGeom>
            <a:noFill/>
            <a:ln w="25400" cap="flat">
              <a:solidFill>
                <a:schemeClr val="tx1">
                  <a:alpha val="6499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5" name="Rectangle 133"/>
            <p:cNvSpPr>
              <a:spLocks/>
            </p:cNvSpPr>
            <p:nvPr/>
          </p:nvSpPr>
          <p:spPr bwMode="auto">
            <a:xfrm>
              <a:off x="144" y="99"/>
              <a:ext cx="63" cy="19"/>
            </a:xfrm>
            <a:prstGeom prst="rect">
              <a:avLst/>
            </a:prstGeom>
            <a:solidFill>
              <a:schemeClr val="accent1">
                <a:alpha val="64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6" name="Rectangle 134"/>
            <p:cNvSpPr>
              <a:spLocks/>
            </p:cNvSpPr>
            <p:nvPr/>
          </p:nvSpPr>
          <p:spPr bwMode="auto">
            <a:xfrm>
              <a:off x="8" y="99"/>
              <a:ext cx="63" cy="19"/>
            </a:xfrm>
            <a:prstGeom prst="rect">
              <a:avLst/>
            </a:prstGeom>
            <a:solidFill>
              <a:schemeClr val="accent1">
                <a:alpha val="64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7" name="Rectangle 135"/>
            <p:cNvSpPr>
              <a:spLocks/>
            </p:cNvSpPr>
            <p:nvPr/>
          </p:nvSpPr>
          <p:spPr bwMode="auto">
            <a:xfrm rot="5400000">
              <a:off x="77" y="30"/>
              <a:ext cx="63" cy="19"/>
            </a:xfrm>
            <a:prstGeom prst="rect">
              <a:avLst/>
            </a:prstGeom>
            <a:solidFill>
              <a:schemeClr val="accent1">
                <a:alpha val="64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8" name="Rectangle 136"/>
            <p:cNvSpPr>
              <a:spLocks/>
            </p:cNvSpPr>
            <p:nvPr/>
          </p:nvSpPr>
          <p:spPr bwMode="auto">
            <a:xfrm rot="5400000">
              <a:off x="77" y="166"/>
              <a:ext cx="63" cy="19"/>
            </a:xfrm>
            <a:prstGeom prst="rect">
              <a:avLst/>
            </a:prstGeom>
            <a:solidFill>
              <a:schemeClr val="accent1">
                <a:alpha val="64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209" name="Group 137"/>
          <p:cNvGrpSpPr>
            <a:grpSpLocks/>
          </p:cNvGrpSpPr>
          <p:nvPr/>
        </p:nvGrpSpPr>
        <p:grpSpPr bwMode="auto">
          <a:xfrm>
            <a:off x="3581400" y="12493625"/>
            <a:ext cx="139700" cy="304800"/>
            <a:chOff x="0" y="0"/>
            <a:chExt cx="88" cy="192"/>
          </a:xfrm>
        </p:grpSpPr>
        <p:grpSp>
          <p:nvGrpSpPr>
            <p:cNvPr id="3210" name="Group 138"/>
            <p:cNvGrpSpPr>
              <a:grpSpLocks/>
            </p:cNvGrpSpPr>
            <p:nvPr/>
          </p:nvGrpSpPr>
          <p:grpSpPr bwMode="auto">
            <a:xfrm>
              <a:off x="0" y="0"/>
              <a:ext cx="88" cy="90"/>
              <a:chOff x="0" y="0"/>
              <a:chExt cx="88" cy="90"/>
            </a:xfrm>
          </p:grpSpPr>
          <p:sp>
            <p:nvSpPr>
              <p:cNvPr id="3211" name="Oval 139"/>
              <p:cNvSpPr>
                <a:spLocks/>
              </p:cNvSpPr>
              <p:nvPr/>
            </p:nvSpPr>
            <p:spPr bwMode="auto">
              <a:xfrm>
                <a:off x="0" y="0"/>
                <a:ext cx="88" cy="90"/>
              </a:xfrm>
              <a:prstGeom prst="ellipse">
                <a:avLst/>
              </a:prstGeom>
              <a:gradFill rotWithShape="0">
                <a:gsLst>
                  <a:gs pos="0">
                    <a:srgbClr val="BFBFBF"/>
                  </a:gs>
                  <a:gs pos="100000">
                    <a:srgbClr val="484949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355599" dir="6059995" algn="ctr" rotWithShape="0">
                  <a:schemeClr val="bg2">
                    <a:alpha val="50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212" name="Oval 140"/>
              <p:cNvSpPr>
                <a:spLocks/>
              </p:cNvSpPr>
              <p:nvPr/>
            </p:nvSpPr>
            <p:spPr bwMode="auto">
              <a:xfrm>
                <a:off x="27" y="14"/>
                <a:ext cx="23" cy="24"/>
              </a:xfrm>
              <a:prstGeom prst="ellipse">
                <a:avLst/>
              </a:prstGeom>
              <a:solidFill>
                <a:schemeClr val="accent1">
                  <a:alpha val="73000"/>
                </a:scheme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400" dir="6059936" algn="ctr" rotWithShape="0">
                  <a:srgbClr val="FFFFF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213" name="Line 141"/>
            <p:cNvSpPr>
              <a:spLocks noChangeShapeType="1"/>
            </p:cNvSpPr>
            <p:nvPr/>
          </p:nvSpPr>
          <p:spPr bwMode="auto">
            <a:xfrm>
              <a:off x="44" y="90"/>
              <a:ext cx="0" cy="102"/>
            </a:xfrm>
            <a:prstGeom prst="line">
              <a:avLst/>
            </a:prstGeom>
            <a:noFill/>
            <a:ln w="25400" cap="flat">
              <a:solidFill>
                <a:schemeClr val="tx1">
                  <a:alpha val="8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214" name="Freeform 142"/>
          <p:cNvSpPr>
            <a:spLocks/>
          </p:cNvSpPr>
          <p:nvPr/>
        </p:nvSpPr>
        <p:spPr bwMode="auto">
          <a:xfrm>
            <a:off x="2446338" y="12423775"/>
            <a:ext cx="279400" cy="393700"/>
          </a:xfrm>
          <a:custGeom>
            <a:avLst/>
            <a:gdLst/>
            <a:ahLst/>
            <a:cxnLst>
              <a:cxn ang="0">
                <a:pos x="268" y="12056"/>
              </a:cxn>
              <a:cxn ang="0">
                <a:pos x="268" y="20595"/>
              </a:cxn>
              <a:cxn ang="0">
                <a:pos x="6976" y="21600"/>
              </a:cxn>
              <a:cxn ang="0">
                <a:pos x="16368" y="21500"/>
              </a:cxn>
              <a:cxn ang="0">
                <a:pos x="18648" y="18887"/>
              </a:cxn>
              <a:cxn ang="0">
                <a:pos x="20124" y="17280"/>
              </a:cxn>
              <a:cxn ang="0">
                <a:pos x="19856" y="15874"/>
              </a:cxn>
              <a:cxn ang="0">
                <a:pos x="20527" y="14367"/>
              </a:cxn>
              <a:cxn ang="0">
                <a:pos x="19990" y="12960"/>
              </a:cxn>
              <a:cxn ang="0">
                <a:pos x="20795" y="11152"/>
              </a:cxn>
              <a:cxn ang="0">
                <a:pos x="18648" y="8841"/>
              </a:cxn>
              <a:cxn ang="0">
                <a:pos x="10867" y="8439"/>
              </a:cxn>
              <a:cxn ang="0">
                <a:pos x="9525" y="0"/>
              </a:cxn>
              <a:cxn ang="0">
                <a:pos x="5366" y="6530"/>
              </a:cxn>
              <a:cxn ang="0">
                <a:pos x="1342" y="11754"/>
              </a:cxn>
              <a:cxn ang="0">
                <a:pos x="268" y="12056"/>
              </a:cxn>
              <a:cxn ang="0">
                <a:pos x="268" y="12056"/>
              </a:cxn>
            </a:cxnLst>
            <a:rect l="0" t="0" r="r" b="b"/>
            <a:pathLst>
              <a:path w="20795" h="21600">
                <a:moveTo>
                  <a:pt x="268" y="12056"/>
                </a:moveTo>
                <a:lnTo>
                  <a:pt x="268" y="20595"/>
                </a:lnTo>
                <a:lnTo>
                  <a:pt x="6976" y="21600"/>
                </a:lnTo>
                <a:lnTo>
                  <a:pt x="16368" y="21500"/>
                </a:lnTo>
                <a:lnTo>
                  <a:pt x="18648" y="18887"/>
                </a:lnTo>
                <a:lnTo>
                  <a:pt x="20124" y="17280"/>
                </a:lnTo>
                <a:cubicBezTo>
                  <a:pt x="20124" y="17280"/>
                  <a:pt x="20124" y="15974"/>
                  <a:pt x="19856" y="15874"/>
                </a:cubicBezTo>
                <a:cubicBezTo>
                  <a:pt x="19587" y="15773"/>
                  <a:pt x="20527" y="14367"/>
                  <a:pt x="20527" y="14367"/>
                </a:cubicBezTo>
                <a:lnTo>
                  <a:pt x="19990" y="12960"/>
                </a:lnTo>
                <a:lnTo>
                  <a:pt x="20795" y="11152"/>
                </a:lnTo>
                <a:lnTo>
                  <a:pt x="18648" y="8841"/>
                </a:lnTo>
                <a:cubicBezTo>
                  <a:pt x="18648" y="8841"/>
                  <a:pt x="10867" y="9343"/>
                  <a:pt x="10867" y="8439"/>
                </a:cubicBezTo>
                <a:cubicBezTo>
                  <a:pt x="10867" y="7535"/>
                  <a:pt x="17038" y="1306"/>
                  <a:pt x="9525" y="0"/>
                </a:cubicBezTo>
                <a:cubicBezTo>
                  <a:pt x="9525" y="0"/>
                  <a:pt x="9794" y="5927"/>
                  <a:pt x="5366" y="6530"/>
                </a:cubicBezTo>
                <a:cubicBezTo>
                  <a:pt x="5366" y="6530"/>
                  <a:pt x="3488" y="11754"/>
                  <a:pt x="1342" y="11754"/>
                </a:cubicBezTo>
                <a:cubicBezTo>
                  <a:pt x="-805" y="11754"/>
                  <a:pt x="268" y="12056"/>
                  <a:pt x="268" y="12056"/>
                </a:cubicBezTo>
                <a:close/>
                <a:moveTo>
                  <a:pt x="268" y="12056"/>
                </a:moveTo>
              </a:path>
            </a:pathLst>
          </a:custGeom>
          <a:solidFill>
            <a:schemeClr val="accent1">
              <a:alpha val="60999"/>
            </a:schemeClr>
          </a:solidFill>
          <a:ln w="25400" cap="flat">
            <a:solidFill>
              <a:schemeClr val="tx1">
                <a:alpha val="60999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15" name="Freeform 143"/>
          <p:cNvSpPr>
            <a:spLocks/>
          </p:cNvSpPr>
          <p:nvPr/>
        </p:nvSpPr>
        <p:spPr bwMode="auto">
          <a:xfrm rot="-5400000">
            <a:off x="901700" y="12433300"/>
            <a:ext cx="330200" cy="330200"/>
          </a:xfrm>
          <a:custGeom>
            <a:avLst/>
            <a:gdLst/>
            <a:ahLst/>
            <a:cxnLst>
              <a:cxn ang="0">
                <a:pos x="9072" y="18792"/>
              </a:cxn>
              <a:cxn ang="0">
                <a:pos x="9072" y="21600"/>
              </a:cxn>
              <a:cxn ang="0">
                <a:pos x="21600" y="10800"/>
              </a:cxn>
              <a:cxn ang="0">
                <a:pos x="9072" y="0"/>
              </a:cxn>
              <a:cxn ang="0">
                <a:pos x="9072" y="2808"/>
              </a:cxn>
              <a:cxn ang="0">
                <a:pos x="0" y="2808"/>
              </a:cxn>
              <a:cxn ang="0">
                <a:pos x="0" y="18792"/>
              </a:cxn>
              <a:cxn ang="0">
                <a:pos x="9072" y="18792"/>
              </a:cxn>
              <a:cxn ang="0">
                <a:pos x="9072" y="18792"/>
              </a:cxn>
            </a:cxnLst>
            <a:rect l="0" t="0" r="r" b="b"/>
            <a:pathLst>
              <a:path w="21600" h="21600">
                <a:moveTo>
                  <a:pt x="9072" y="18792"/>
                </a:moveTo>
                <a:lnTo>
                  <a:pt x="9072" y="21600"/>
                </a:lnTo>
                <a:lnTo>
                  <a:pt x="21600" y="10800"/>
                </a:lnTo>
                <a:lnTo>
                  <a:pt x="9072" y="0"/>
                </a:lnTo>
                <a:lnTo>
                  <a:pt x="9072" y="2808"/>
                </a:lnTo>
                <a:lnTo>
                  <a:pt x="0" y="2808"/>
                </a:lnTo>
                <a:lnTo>
                  <a:pt x="0" y="18792"/>
                </a:lnTo>
                <a:lnTo>
                  <a:pt x="9072" y="18792"/>
                </a:lnTo>
                <a:close/>
                <a:moveTo>
                  <a:pt x="9072" y="18792"/>
                </a:moveTo>
              </a:path>
            </a:pathLst>
          </a:custGeom>
          <a:solidFill>
            <a:schemeClr val="accent1">
              <a:alpha val="60999"/>
            </a:schemeClr>
          </a:solidFill>
          <a:ln w="25400" cap="flat">
            <a:solidFill>
              <a:schemeClr val="tx1">
                <a:alpha val="60999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16" name="Freeform 144"/>
          <p:cNvSpPr>
            <a:spLocks/>
          </p:cNvSpPr>
          <p:nvPr/>
        </p:nvSpPr>
        <p:spPr bwMode="auto">
          <a:xfrm rot="10800000">
            <a:off x="2992438" y="12423775"/>
            <a:ext cx="279400" cy="393700"/>
          </a:xfrm>
          <a:custGeom>
            <a:avLst/>
            <a:gdLst/>
            <a:ahLst/>
            <a:cxnLst>
              <a:cxn ang="0">
                <a:pos x="268" y="12056"/>
              </a:cxn>
              <a:cxn ang="0">
                <a:pos x="268" y="20595"/>
              </a:cxn>
              <a:cxn ang="0">
                <a:pos x="6976" y="21600"/>
              </a:cxn>
              <a:cxn ang="0">
                <a:pos x="16368" y="21500"/>
              </a:cxn>
              <a:cxn ang="0">
                <a:pos x="18648" y="18887"/>
              </a:cxn>
              <a:cxn ang="0">
                <a:pos x="20124" y="17280"/>
              </a:cxn>
              <a:cxn ang="0">
                <a:pos x="19856" y="15874"/>
              </a:cxn>
              <a:cxn ang="0">
                <a:pos x="20527" y="14367"/>
              </a:cxn>
              <a:cxn ang="0">
                <a:pos x="19990" y="12960"/>
              </a:cxn>
              <a:cxn ang="0">
                <a:pos x="20795" y="11152"/>
              </a:cxn>
              <a:cxn ang="0">
                <a:pos x="18648" y="8841"/>
              </a:cxn>
              <a:cxn ang="0">
                <a:pos x="10867" y="8439"/>
              </a:cxn>
              <a:cxn ang="0">
                <a:pos x="9525" y="0"/>
              </a:cxn>
              <a:cxn ang="0">
                <a:pos x="5366" y="6530"/>
              </a:cxn>
              <a:cxn ang="0">
                <a:pos x="1342" y="11754"/>
              </a:cxn>
              <a:cxn ang="0">
                <a:pos x="268" y="12056"/>
              </a:cxn>
              <a:cxn ang="0">
                <a:pos x="268" y="12056"/>
              </a:cxn>
            </a:cxnLst>
            <a:rect l="0" t="0" r="r" b="b"/>
            <a:pathLst>
              <a:path w="20795" h="21600">
                <a:moveTo>
                  <a:pt x="268" y="12056"/>
                </a:moveTo>
                <a:lnTo>
                  <a:pt x="268" y="20595"/>
                </a:lnTo>
                <a:lnTo>
                  <a:pt x="6976" y="21600"/>
                </a:lnTo>
                <a:lnTo>
                  <a:pt x="16368" y="21500"/>
                </a:lnTo>
                <a:lnTo>
                  <a:pt x="18648" y="18887"/>
                </a:lnTo>
                <a:lnTo>
                  <a:pt x="20124" y="17280"/>
                </a:lnTo>
                <a:cubicBezTo>
                  <a:pt x="20124" y="17280"/>
                  <a:pt x="20124" y="15974"/>
                  <a:pt x="19856" y="15874"/>
                </a:cubicBezTo>
                <a:cubicBezTo>
                  <a:pt x="19587" y="15773"/>
                  <a:pt x="20527" y="14367"/>
                  <a:pt x="20527" y="14367"/>
                </a:cubicBezTo>
                <a:lnTo>
                  <a:pt x="19990" y="12960"/>
                </a:lnTo>
                <a:lnTo>
                  <a:pt x="20795" y="11152"/>
                </a:lnTo>
                <a:lnTo>
                  <a:pt x="18648" y="8841"/>
                </a:lnTo>
                <a:cubicBezTo>
                  <a:pt x="18648" y="8841"/>
                  <a:pt x="10867" y="9343"/>
                  <a:pt x="10867" y="8439"/>
                </a:cubicBezTo>
                <a:cubicBezTo>
                  <a:pt x="10867" y="7535"/>
                  <a:pt x="17038" y="1306"/>
                  <a:pt x="9525" y="0"/>
                </a:cubicBezTo>
                <a:cubicBezTo>
                  <a:pt x="9525" y="0"/>
                  <a:pt x="9794" y="5927"/>
                  <a:pt x="5366" y="6530"/>
                </a:cubicBezTo>
                <a:cubicBezTo>
                  <a:pt x="5366" y="6530"/>
                  <a:pt x="3488" y="11754"/>
                  <a:pt x="1342" y="11754"/>
                </a:cubicBezTo>
                <a:cubicBezTo>
                  <a:pt x="-805" y="11754"/>
                  <a:pt x="268" y="12056"/>
                  <a:pt x="268" y="12056"/>
                </a:cubicBezTo>
                <a:close/>
                <a:moveTo>
                  <a:pt x="268" y="12056"/>
                </a:moveTo>
              </a:path>
            </a:pathLst>
          </a:custGeom>
          <a:solidFill>
            <a:schemeClr val="accent1">
              <a:alpha val="60999"/>
            </a:schemeClr>
          </a:solidFill>
          <a:ln w="25400" cap="flat">
            <a:solidFill>
              <a:schemeClr val="tx1">
                <a:alpha val="60999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73" name="Group 8"/>
          <p:cNvGrpSpPr>
            <a:grpSpLocks/>
          </p:cNvGrpSpPr>
          <p:nvPr/>
        </p:nvGrpSpPr>
        <p:grpSpPr bwMode="auto">
          <a:xfrm>
            <a:off x="4876800" y="1625600"/>
            <a:ext cx="3103562" cy="482600"/>
            <a:chOff x="0" y="0"/>
            <a:chExt cx="1955" cy="304"/>
          </a:xfrm>
        </p:grpSpPr>
        <p:sp>
          <p:nvSpPr>
            <p:cNvPr id="174" name="AutoShape 9"/>
            <p:cNvSpPr>
              <a:spLocks/>
            </p:cNvSpPr>
            <p:nvPr/>
          </p:nvSpPr>
          <p:spPr bwMode="auto">
            <a:xfrm>
              <a:off x="0" y="0"/>
              <a:ext cx="1936" cy="304"/>
            </a:xfrm>
            <a:prstGeom prst="roundRect">
              <a:avLst>
                <a:gd name="adj" fmla="val 23681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175" name="Group 10"/>
            <p:cNvGrpSpPr>
              <a:grpSpLocks/>
            </p:cNvGrpSpPr>
            <p:nvPr/>
          </p:nvGrpSpPr>
          <p:grpSpPr bwMode="auto">
            <a:xfrm flipH="1">
              <a:off x="1707" y="0"/>
              <a:ext cx="248" cy="304"/>
              <a:chOff x="0" y="0"/>
              <a:chExt cx="248" cy="304"/>
            </a:xfrm>
          </p:grpSpPr>
          <p:sp>
            <p:nvSpPr>
              <p:cNvPr id="178" name="AutoShape 11"/>
              <p:cNvSpPr>
                <a:spLocks/>
              </p:cNvSpPr>
              <p:nvPr/>
            </p:nvSpPr>
            <p:spPr bwMode="auto">
              <a:xfrm>
                <a:off x="161" y="0"/>
                <a:ext cx="87" cy="304"/>
              </a:xfrm>
              <a:prstGeom prst="roundRect">
                <a:avLst>
                  <a:gd name="adj" fmla="val 0"/>
                </a:avLst>
              </a:prstGeom>
              <a:gradFill rotWithShape="0">
                <a:gsLst>
                  <a:gs pos="0">
                    <a:srgbClr val="5585F7"/>
                  </a:gs>
                  <a:gs pos="100000">
                    <a:srgbClr val="3760D6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79" name="AutoShape 12"/>
              <p:cNvSpPr>
                <a:spLocks/>
              </p:cNvSpPr>
              <p:nvPr/>
            </p:nvSpPr>
            <p:spPr bwMode="auto">
              <a:xfrm>
                <a:off x="0" y="0"/>
                <a:ext cx="220" cy="304"/>
              </a:xfrm>
              <a:prstGeom prst="roundRect">
                <a:avLst>
                  <a:gd name="adj" fmla="val 32657"/>
                </a:avLst>
              </a:prstGeom>
              <a:gradFill rotWithShape="0">
                <a:gsLst>
                  <a:gs pos="0">
                    <a:srgbClr val="5686F7"/>
                  </a:gs>
                  <a:gs pos="100000">
                    <a:srgbClr val="345DD3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176" name="AutoShape 13"/>
            <p:cNvSpPr>
              <a:spLocks/>
            </p:cNvSpPr>
            <p:nvPr/>
          </p:nvSpPr>
          <p:spPr bwMode="auto">
            <a:xfrm rot="10800000">
              <a:off x="1774" y="112"/>
              <a:ext cx="104" cy="10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7" name="Rectangle 14"/>
            <p:cNvSpPr>
              <a:spLocks/>
            </p:cNvSpPr>
            <p:nvPr/>
          </p:nvSpPr>
          <p:spPr bwMode="auto">
            <a:xfrm>
              <a:off x="78" y="40"/>
              <a:ext cx="656" cy="22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1</a:t>
              </a:r>
            </a:p>
          </p:txBody>
        </p:sp>
      </p:grpSp>
      <p:grpSp>
        <p:nvGrpSpPr>
          <p:cNvPr id="180" name="Group 32"/>
          <p:cNvGrpSpPr>
            <a:grpSpLocks/>
          </p:cNvGrpSpPr>
          <p:nvPr/>
        </p:nvGrpSpPr>
        <p:grpSpPr bwMode="auto">
          <a:xfrm>
            <a:off x="5103812" y="3376613"/>
            <a:ext cx="444500" cy="482600"/>
            <a:chOff x="0" y="0"/>
            <a:chExt cx="280" cy="304"/>
          </a:xfrm>
        </p:grpSpPr>
        <p:sp>
          <p:nvSpPr>
            <p:cNvPr id="181" name="Oval 33"/>
            <p:cNvSpPr>
              <a:spLocks/>
            </p:cNvSpPr>
            <p:nvPr/>
          </p:nvSpPr>
          <p:spPr bwMode="auto">
            <a:xfrm>
              <a:off x="0" y="16"/>
              <a:ext cx="272" cy="272"/>
            </a:xfrm>
            <a:prstGeom prst="ellipse">
              <a:avLst/>
            </a:prstGeom>
            <a:gradFill rotWithShape="0">
              <a:gsLst>
                <a:gs pos="0">
                  <a:srgbClr val="D36464"/>
                </a:gs>
                <a:gs pos="100000">
                  <a:srgbClr val="C31C1A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82" name="Rectangle 34"/>
            <p:cNvSpPr>
              <a:spLocks/>
            </p:cNvSpPr>
            <p:nvPr/>
          </p:nvSpPr>
          <p:spPr bwMode="auto">
            <a:xfrm>
              <a:off x="0" y="0"/>
              <a:ext cx="280" cy="30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000000"/>
              </a:outerShdw>
            </a:effectLst>
          </p:spPr>
          <p:txBody>
            <a:bodyPr lIns="0" tIns="0" rIns="0" bIns="0" anchor="ctr"/>
            <a:lstStyle/>
            <a:p>
              <a:r>
                <a:rPr lang="en-US" sz="2500">
                  <a:solidFill>
                    <a:schemeClr val="tx1"/>
                  </a:solidFill>
                  <a:ea typeface="Gill Sans" charset="0"/>
                  <a:cs typeface="Gill Sans" charset="0"/>
                </a:rPr>
                <a:t>3</a:t>
              </a:r>
            </a:p>
          </p:txBody>
        </p:sp>
      </p:grpSp>
      <p:sp>
        <p:nvSpPr>
          <p:cNvPr id="183" name="Oval 35"/>
          <p:cNvSpPr>
            <a:spLocks/>
          </p:cNvSpPr>
          <p:nvPr/>
        </p:nvSpPr>
        <p:spPr bwMode="auto">
          <a:xfrm>
            <a:off x="5751512" y="3429000"/>
            <a:ext cx="431800" cy="431800"/>
          </a:xfrm>
          <a:prstGeom prst="ellipse">
            <a:avLst/>
          </a:prstGeom>
          <a:gradFill rotWithShape="0">
            <a:gsLst>
              <a:gs pos="0">
                <a:srgbClr val="D36464"/>
              </a:gs>
              <a:gs pos="100000">
                <a:srgbClr val="C31C1A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" name="Rectangle 36"/>
          <p:cNvSpPr>
            <a:spLocks/>
          </p:cNvSpPr>
          <p:nvPr/>
        </p:nvSpPr>
        <p:spPr bwMode="auto">
          <a:xfrm>
            <a:off x="5789612" y="3390900"/>
            <a:ext cx="3429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rgbClr val="000000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2700" b="1">
                <a:solidFill>
                  <a:schemeClr val="tx1"/>
                </a:solidFill>
                <a:latin typeface="Times" charset="0"/>
                <a:ea typeface="Lucida Grande" charset="0"/>
                <a:cs typeface="Lucida Grande" charset="0"/>
                <a:sym typeface="Times" charset="0"/>
              </a:rPr>
              <a:t>✓</a:t>
            </a:r>
          </a:p>
        </p:txBody>
      </p:sp>
      <p:grpSp>
        <p:nvGrpSpPr>
          <p:cNvPr id="185" name="Group 37"/>
          <p:cNvGrpSpPr>
            <a:grpSpLocks/>
          </p:cNvGrpSpPr>
          <p:nvPr/>
        </p:nvGrpSpPr>
        <p:grpSpPr bwMode="auto">
          <a:xfrm>
            <a:off x="6386512" y="3376654"/>
            <a:ext cx="469900" cy="484146"/>
            <a:chOff x="-24" y="8"/>
            <a:chExt cx="296" cy="304"/>
          </a:xfrm>
        </p:grpSpPr>
        <p:sp>
          <p:nvSpPr>
            <p:cNvPr id="186" name="Oval 38"/>
            <p:cNvSpPr>
              <a:spLocks/>
            </p:cNvSpPr>
            <p:nvPr/>
          </p:nvSpPr>
          <p:spPr bwMode="auto">
            <a:xfrm>
              <a:off x="0" y="40"/>
              <a:ext cx="272" cy="272"/>
            </a:xfrm>
            <a:prstGeom prst="ellipse">
              <a:avLst/>
            </a:prstGeom>
            <a:gradFill rotWithShape="0">
              <a:gsLst>
                <a:gs pos="0">
                  <a:srgbClr val="4E7DEF"/>
                </a:gs>
                <a:gs pos="100000">
                  <a:srgbClr val="3761D7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87" name="Rectangle 39"/>
            <p:cNvSpPr>
              <a:spLocks/>
            </p:cNvSpPr>
            <p:nvPr/>
          </p:nvSpPr>
          <p:spPr bwMode="auto">
            <a:xfrm>
              <a:off x="-24" y="8"/>
              <a:ext cx="288" cy="30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000000"/>
              </a:outerShdw>
            </a:effectLst>
          </p:spPr>
          <p:txBody>
            <a:bodyPr lIns="0" tIns="0" rIns="0" bIns="0" anchor="ctr"/>
            <a:lstStyle/>
            <a:p>
              <a:r>
                <a:rPr lang="en-US" sz="3000" b="1" smtClean="0">
                  <a:solidFill>
                    <a:schemeClr val="tx1"/>
                  </a:solidFill>
                  <a:ea typeface="Gill Sans" charset="0"/>
                  <a:cs typeface="Gill Sans" charset="0"/>
                </a:rPr>
                <a:t> +</a:t>
              </a:r>
              <a:endParaRPr lang="en-US" sz="3000" b="1">
                <a:solidFill>
                  <a:schemeClr val="tx1"/>
                </a:solidFill>
                <a:ea typeface="Gill Sans" charset="0"/>
                <a:cs typeface="Gill Sans" charset="0"/>
              </a:endParaRPr>
            </a:p>
          </p:txBody>
        </p:sp>
      </p:grpSp>
      <p:grpSp>
        <p:nvGrpSpPr>
          <p:cNvPr id="188" name="Group 48"/>
          <p:cNvGrpSpPr>
            <a:grpSpLocks/>
          </p:cNvGrpSpPr>
          <p:nvPr/>
        </p:nvGrpSpPr>
        <p:grpSpPr bwMode="auto">
          <a:xfrm>
            <a:off x="4951412" y="2413000"/>
            <a:ext cx="2971800" cy="533400"/>
            <a:chOff x="0" y="0"/>
            <a:chExt cx="1871" cy="336"/>
          </a:xfrm>
        </p:grpSpPr>
        <p:sp>
          <p:nvSpPr>
            <p:cNvPr id="189" name="Freeform 49"/>
            <p:cNvSpPr>
              <a:spLocks/>
            </p:cNvSpPr>
            <p:nvPr/>
          </p:nvSpPr>
          <p:spPr bwMode="auto">
            <a:xfrm>
              <a:off x="1216" y="0"/>
              <a:ext cx="655" cy="3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735" y="0"/>
                </a:cxn>
                <a:cxn ang="0">
                  <a:pos x="21600" y="5059"/>
                </a:cxn>
                <a:cxn ang="0">
                  <a:pos x="21600" y="16541"/>
                </a:cxn>
                <a:cxn ang="0">
                  <a:pos x="18735" y="21600"/>
                </a:cxn>
                <a:cxn ang="0">
                  <a:pos x="0" y="2160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8735" y="0"/>
                  </a:lnTo>
                  <a:cubicBezTo>
                    <a:pt x="20317" y="0"/>
                    <a:pt x="21600" y="2265"/>
                    <a:pt x="21600" y="5059"/>
                  </a:cubicBezTo>
                  <a:lnTo>
                    <a:pt x="21600" y="16541"/>
                  </a:lnTo>
                  <a:cubicBezTo>
                    <a:pt x="21600" y="19335"/>
                    <a:pt x="20317" y="21600"/>
                    <a:pt x="18735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adFill rotWithShape="0">
              <a:gsLst>
                <a:gs pos="0">
                  <a:srgbClr val="8297BC"/>
                </a:gs>
                <a:gs pos="6735">
                  <a:srgbClr val="8297BC"/>
                </a:gs>
                <a:gs pos="47150">
                  <a:srgbClr val="5A74B3"/>
                </a:gs>
                <a:gs pos="49741">
                  <a:srgbClr val="344981"/>
                </a:gs>
                <a:gs pos="100000">
                  <a:srgbClr val="384E89"/>
                </a:gs>
              </a:gsLst>
              <a:lin ang="5400000" scaled="1"/>
            </a:gradFill>
            <a:ln w="12700" cap="flat">
              <a:solidFill>
                <a:srgbClr val="2C3B5B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39999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190" name="AutoShape 50"/>
            <p:cNvSpPr>
              <a:spLocks/>
            </p:cNvSpPr>
            <p:nvPr/>
          </p:nvSpPr>
          <p:spPr bwMode="auto">
            <a:xfrm>
              <a:off x="602" y="8"/>
              <a:ext cx="614" cy="32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EFEFE"/>
                </a:gs>
                <a:gs pos="100000">
                  <a:srgbClr val="8A8A8A"/>
                </a:gs>
              </a:gsLst>
              <a:lin ang="5400000" scaled="1"/>
            </a:gradFill>
            <a:ln w="3175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191" name="Freeform 51"/>
            <p:cNvSpPr>
              <a:spLocks/>
            </p:cNvSpPr>
            <p:nvPr/>
          </p:nvSpPr>
          <p:spPr bwMode="auto">
            <a:xfrm>
              <a:off x="0" y="8"/>
              <a:ext cx="599" cy="328"/>
            </a:xfrm>
            <a:custGeom>
              <a:avLst/>
              <a:gdLst/>
              <a:ahLst/>
              <a:cxnLst>
                <a:cxn ang="0">
                  <a:pos x="0" y="16025"/>
                </a:cxn>
                <a:cxn ang="0">
                  <a:pos x="0" y="5575"/>
                </a:cxn>
                <a:cxn ang="0">
                  <a:pos x="3221" y="0"/>
                </a:cxn>
                <a:cxn ang="0">
                  <a:pos x="21600" y="0"/>
                </a:cxn>
                <a:cxn ang="0">
                  <a:pos x="21600" y="21600"/>
                </a:cxn>
                <a:cxn ang="0">
                  <a:pos x="3221" y="21600"/>
                </a:cxn>
                <a:cxn ang="0">
                  <a:pos x="0" y="16025"/>
                </a:cxn>
                <a:cxn ang="0">
                  <a:pos x="0" y="16025"/>
                </a:cxn>
                <a:cxn ang="0">
                  <a:pos x="0" y="16025"/>
                </a:cxn>
              </a:cxnLst>
              <a:rect l="0" t="0" r="r" b="b"/>
              <a:pathLst>
                <a:path w="21600" h="21600">
                  <a:moveTo>
                    <a:pt x="0" y="16025"/>
                  </a:moveTo>
                  <a:lnTo>
                    <a:pt x="0" y="5575"/>
                  </a:lnTo>
                  <a:cubicBezTo>
                    <a:pt x="0" y="2496"/>
                    <a:pt x="1442" y="0"/>
                    <a:pt x="3221" y="0"/>
                  </a:cubicBezTo>
                  <a:lnTo>
                    <a:pt x="21600" y="0"/>
                  </a:lnTo>
                  <a:lnTo>
                    <a:pt x="21600" y="21600"/>
                  </a:lnTo>
                  <a:lnTo>
                    <a:pt x="3221" y="21600"/>
                  </a:lnTo>
                  <a:cubicBezTo>
                    <a:pt x="1442" y="21600"/>
                    <a:pt x="0" y="19104"/>
                    <a:pt x="0" y="16025"/>
                  </a:cubicBezTo>
                  <a:close/>
                  <a:moveTo>
                    <a:pt x="0" y="16025"/>
                  </a:moveTo>
                </a:path>
              </a:pathLst>
            </a:custGeom>
            <a:gradFill rotWithShape="0">
              <a:gsLst>
                <a:gs pos="0">
                  <a:srgbClr val="FEFEFE"/>
                </a:gs>
                <a:gs pos="100000">
                  <a:srgbClr val="8A8A8A"/>
                </a:gs>
              </a:gsLst>
              <a:lin ang="5400000" scaled="1"/>
            </a:gradFill>
            <a:ln w="3175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</p:grpSp>
      <p:grpSp>
        <p:nvGrpSpPr>
          <p:cNvPr id="192" name="Group 120"/>
          <p:cNvGrpSpPr>
            <a:grpSpLocks/>
          </p:cNvGrpSpPr>
          <p:nvPr/>
        </p:nvGrpSpPr>
        <p:grpSpPr bwMode="auto">
          <a:xfrm>
            <a:off x="6491287" y="941388"/>
            <a:ext cx="1163638" cy="355600"/>
            <a:chOff x="0" y="0"/>
            <a:chExt cx="732" cy="224"/>
          </a:xfrm>
        </p:grpSpPr>
        <p:sp>
          <p:nvSpPr>
            <p:cNvPr id="193" name="AutoShape 121"/>
            <p:cNvSpPr>
              <a:spLocks/>
            </p:cNvSpPr>
            <p:nvPr/>
          </p:nvSpPr>
          <p:spPr bwMode="auto">
            <a:xfrm>
              <a:off x="0" y="0"/>
              <a:ext cx="726" cy="223"/>
            </a:xfrm>
            <a:prstGeom prst="roundRect">
              <a:avLst>
                <a:gd name="adj" fmla="val 22907"/>
              </a:avLst>
            </a:prstGeom>
            <a:gradFill rotWithShape="0">
              <a:gsLst>
                <a:gs pos="0">
                  <a:srgbClr val="2A4BB4"/>
                </a:gs>
                <a:gs pos="100000">
                  <a:srgbClr val="5A89F7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ar-SA" sz="1600" b="1" smtClean="0">
                  <a:solidFill>
                    <a:srgbClr val="F6F6FF"/>
                  </a:solidFill>
                  <a:effectLst>
                    <a:outerShdw blurRad="38100" dist="38100" dir="2700000" algn="tl">
                      <a:srgbClr val="000000">
                        <a:alpha val="23000"/>
                      </a:srgb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 </a:t>
              </a:r>
              <a:r>
                <a:rPr lang="en-US" sz="1600" b="1" smtClean="0">
                  <a:solidFill>
                    <a:srgbClr val="F6F6FF"/>
                  </a:solidFill>
                  <a:effectLst>
                    <a:outerShdw blurRad="38100" dist="38100" dir="2700000" algn="tl">
                      <a:srgbClr val="000000">
                        <a:alpha val="23000"/>
                      </a:srgb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ON</a:t>
              </a:r>
              <a:endParaRPr lang="en-US" sz="1600" b="1">
                <a:solidFill>
                  <a:srgbClr val="F6F6FF"/>
                </a:solidFill>
                <a:effectLst>
                  <a:outerShdw blurRad="38100" dist="38100" dir="2700000" algn="tl">
                    <a:srgbClr val="000000">
                      <a:alpha val="23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194" name="AutoShape 122"/>
            <p:cNvSpPr>
              <a:spLocks/>
            </p:cNvSpPr>
            <p:nvPr/>
          </p:nvSpPr>
          <p:spPr bwMode="auto">
            <a:xfrm>
              <a:off x="380" y="0"/>
              <a:ext cx="352" cy="224"/>
            </a:xfrm>
            <a:prstGeom prst="roundRect">
              <a:avLst>
                <a:gd name="adj" fmla="val 19958"/>
              </a:avLst>
            </a:prstGeom>
            <a:gradFill rotWithShape="0">
              <a:gsLst>
                <a:gs pos="0">
                  <a:srgbClr val="EDEDED"/>
                </a:gs>
                <a:gs pos="2589">
                  <a:srgbClr val="EDEDED"/>
                </a:gs>
                <a:gs pos="12434">
                  <a:srgbClr val="C6C6C6"/>
                </a:gs>
                <a:gs pos="100000">
                  <a:srgbClr val="EDEDED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10800000" algn="ctr" rotWithShape="0">
                <a:srgbClr val="3F3F3F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4951412" y="938213"/>
            <a:ext cx="1130300" cy="365541"/>
            <a:chOff x="4152900" y="1420813"/>
            <a:chExt cx="1130300" cy="365541"/>
          </a:xfrm>
        </p:grpSpPr>
        <p:grpSp>
          <p:nvGrpSpPr>
            <p:cNvPr id="196" name="Group 123"/>
            <p:cNvGrpSpPr>
              <a:grpSpLocks/>
            </p:cNvGrpSpPr>
            <p:nvPr/>
          </p:nvGrpSpPr>
          <p:grpSpPr bwMode="auto">
            <a:xfrm>
              <a:off x="4152900" y="1420813"/>
              <a:ext cx="1028700" cy="357187"/>
              <a:chOff x="0" y="0"/>
              <a:chExt cx="648" cy="224"/>
            </a:xfrm>
          </p:grpSpPr>
          <p:sp>
            <p:nvSpPr>
              <p:cNvPr id="198" name="AutoShape 124"/>
              <p:cNvSpPr>
                <a:spLocks/>
              </p:cNvSpPr>
              <p:nvPr/>
            </p:nvSpPr>
            <p:spPr bwMode="auto">
              <a:xfrm>
                <a:off x="0" y="0"/>
                <a:ext cx="648" cy="224"/>
              </a:xfrm>
              <a:prstGeom prst="roundRect">
                <a:avLst>
                  <a:gd name="adj" fmla="val 13491"/>
                </a:avLst>
              </a:prstGeom>
              <a:gradFill rotWithShape="0">
                <a:gsLst>
                  <a:gs pos="0">
                    <a:srgbClr val="BFBFBF"/>
                  </a:gs>
                  <a:gs pos="100000">
                    <a:srgbClr val="FFFFFF"/>
                  </a:gs>
                </a:gsLst>
                <a:lin ang="5400000" scaled="1"/>
              </a:gradFill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endParaRPr lang="en-US" sz="14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199" name="AutoShape 125"/>
              <p:cNvSpPr>
                <a:spLocks/>
              </p:cNvSpPr>
              <p:nvPr/>
            </p:nvSpPr>
            <p:spPr bwMode="auto">
              <a:xfrm>
                <a:off x="0" y="0"/>
                <a:ext cx="352" cy="224"/>
              </a:xfrm>
              <a:prstGeom prst="roundRect">
                <a:avLst>
                  <a:gd name="adj" fmla="val 19958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197" name="Rectangle 196"/>
            <p:cNvSpPr/>
            <p:nvPr/>
          </p:nvSpPr>
          <p:spPr>
            <a:xfrm>
              <a:off x="4630457" y="1447800"/>
              <a:ext cx="652743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r"/>
              <a:r>
                <a:rPr lang="en-US" sz="1600" b="1" smtClean="0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6000"/>
                      </a:srgb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OFF </a:t>
              </a:r>
              <a:endParaRPr lang="en-US" sz="1600" b="1">
                <a:solidFill>
                  <a:srgbClr val="44484D"/>
                </a:solidFill>
                <a:effectLst>
                  <a:outerShdw blurRad="38100" dist="38100" dir="2700000" algn="tl">
                    <a:srgbClr val="000000">
                      <a:alpha val="6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endParaRPr>
            </a:p>
          </p:txBody>
        </p:sp>
      </p:grpSp>
      <p:sp>
        <p:nvSpPr>
          <p:cNvPr id="200" name="AutoShape 43"/>
          <p:cNvSpPr>
            <a:spLocks/>
          </p:cNvSpPr>
          <p:nvPr/>
        </p:nvSpPr>
        <p:spPr bwMode="auto">
          <a:xfrm>
            <a:off x="596900" y="952500"/>
            <a:ext cx="2019300" cy="406400"/>
          </a:xfrm>
          <a:prstGeom prst="roundRect">
            <a:avLst>
              <a:gd name="adj" fmla="val 46875"/>
            </a:avLst>
          </a:prstGeom>
          <a:gradFill rotWithShape="0">
            <a:gsLst>
              <a:gs pos="0">
                <a:srgbClr val="F2F2F2"/>
              </a:gs>
              <a:gs pos="100000">
                <a:srgbClr val="BDBFBF"/>
              </a:gs>
            </a:gsLst>
            <a:lin ang="5400000" scaled="1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900" b="1">
                <a:solidFill>
                  <a:srgbClr val="34393D"/>
                </a:solidFill>
                <a:effectLst>
                  <a:outerShdw blurRad="38100" dist="38100" dir="2700000" algn="tl">
                    <a:schemeClr val="tx1">
                      <a:alpha val="33000"/>
                    </a:scheme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Label</a:t>
            </a:r>
          </a:p>
        </p:txBody>
      </p:sp>
      <p:sp>
        <p:nvSpPr>
          <p:cNvPr id="201" name="AutoShape 44"/>
          <p:cNvSpPr>
            <a:spLocks/>
          </p:cNvSpPr>
          <p:nvPr/>
        </p:nvSpPr>
        <p:spPr bwMode="auto">
          <a:xfrm>
            <a:off x="1727200" y="1574800"/>
            <a:ext cx="901700" cy="368300"/>
          </a:xfrm>
          <a:prstGeom prst="roundRect">
            <a:avLst>
              <a:gd name="adj" fmla="val 25861"/>
            </a:avLst>
          </a:prstGeom>
          <a:gradFill rotWithShape="0">
            <a:gsLst>
              <a:gs pos="0">
                <a:srgbClr val="8297BC"/>
              </a:gs>
              <a:gs pos="6735">
                <a:srgbClr val="8297BC"/>
              </a:gs>
              <a:gs pos="47150">
                <a:srgbClr val="5A74B3"/>
              </a:gs>
              <a:gs pos="49741">
                <a:srgbClr val="344981"/>
              </a:gs>
              <a:gs pos="100000">
                <a:srgbClr val="384E89"/>
              </a:gs>
            </a:gsLst>
            <a:lin ang="5400000" scaled="1"/>
          </a:gradFill>
          <a:ln w="12700" cap="flat">
            <a:solidFill>
              <a:srgbClr val="2C3B5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39999"/>
              </a:schemeClr>
            </a:outerShdw>
          </a:effectLst>
        </p:spPr>
        <p:txBody>
          <a:bodyPr lIns="38100" tIns="38100" rIns="38100" bIns="38100" anchor="ctr"/>
          <a:lstStyle/>
          <a:p>
            <a:r>
              <a:rPr lang="en-US" sz="17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Yes</a:t>
            </a:r>
          </a:p>
        </p:txBody>
      </p:sp>
      <p:sp>
        <p:nvSpPr>
          <p:cNvPr id="202" name="AutoShape 45"/>
          <p:cNvSpPr>
            <a:spLocks/>
          </p:cNvSpPr>
          <p:nvPr/>
        </p:nvSpPr>
        <p:spPr bwMode="auto">
          <a:xfrm>
            <a:off x="609600" y="1574800"/>
            <a:ext cx="901700" cy="368300"/>
          </a:xfrm>
          <a:prstGeom prst="roundRect">
            <a:avLst>
              <a:gd name="adj" fmla="val 19468"/>
            </a:avLst>
          </a:prstGeom>
          <a:gradFill rotWithShape="0">
            <a:gsLst>
              <a:gs pos="0">
                <a:srgbClr val="E8E9EA">
                  <a:alpha val="92000"/>
                </a:srgbClr>
              </a:gs>
              <a:gs pos="1038">
                <a:srgbClr val="E8E9EA">
                  <a:alpha val="92000"/>
                </a:srgbClr>
              </a:gs>
              <a:gs pos="50259">
                <a:srgbClr val="C7C8CA">
                  <a:alpha val="92000"/>
                </a:srgbClr>
              </a:gs>
              <a:gs pos="50259">
                <a:srgbClr val="A6A7A9">
                  <a:alpha val="92000"/>
                </a:srgbClr>
              </a:gs>
              <a:gs pos="97928">
                <a:srgbClr val="AAABB1">
                  <a:alpha val="92000"/>
                </a:srgbClr>
              </a:gs>
              <a:gs pos="100000">
                <a:srgbClr val="AAABB1">
                  <a:alpha val="92000"/>
                </a:srgbClr>
              </a:gs>
            </a:gsLst>
            <a:lin ang="5400000" scaled="1"/>
          </a:gradFill>
          <a:ln w="38100" cap="flat">
            <a:noFill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44484D"/>
                </a:solidFill>
                <a:effectLst>
                  <a:outerShdw blurRad="38100" dist="38100" dir="2700000" algn="tl">
                    <a:schemeClr val="tx1">
                      <a:alpha val="33000"/>
                    </a:scheme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No</a:t>
            </a:r>
          </a:p>
        </p:txBody>
      </p:sp>
      <p:sp>
        <p:nvSpPr>
          <p:cNvPr id="203" name="AutoShape 46"/>
          <p:cNvSpPr>
            <a:spLocks/>
          </p:cNvSpPr>
          <p:nvPr/>
        </p:nvSpPr>
        <p:spPr bwMode="auto">
          <a:xfrm>
            <a:off x="1828800" y="2235200"/>
            <a:ext cx="1244600" cy="508000"/>
          </a:xfrm>
          <a:prstGeom prst="roundRect">
            <a:avLst>
              <a:gd name="adj" fmla="val 18750"/>
            </a:avLst>
          </a:prstGeom>
          <a:gradFill rotWithShape="0">
            <a:gsLst>
              <a:gs pos="0">
                <a:srgbClr val="8297BC"/>
              </a:gs>
              <a:gs pos="6735">
                <a:srgbClr val="8297BC"/>
              </a:gs>
              <a:gs pos="47150">
                <a:srgbClr val="5A74B3"/>
              </a:gs>
              <a:gs pos="49741">
                <a:srgbClr val="344981"/>
              </a:gs>
              <a:gs pos="100000">
                <a:srgbClr val="384E89"/>
              </a:gs>
            </a:gsLst>
            <a:lin ang="5400000" scaled="1"/>
          </a:gradFill>
          <a:ln w="12700" cap="flat">
            <a:solidFill>
              <a:srgbClr val="2C3B5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39999"/>
              </a:schemeClr>
            </a:outerShdw>
          </a:effectLst>
        </p:spPr>
        <p:txBody>
          <a:bodyPr lIns="38100" tIns="38100" rIns="38100" bIns="38100" anchor="ctr"/>
          <a:lstStyle/>
          <a:p>
            <a:r>
              <a:rPr lang="en-US" sz="20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OK</a:t>
            </a:r>
          </a:p>
        </p:txBody>
      </p:sp>
      <p:sp>
        <p:nvSpPr>
          <p:cNvPr id="204" name="AutoShape 47"/>
          <p:cNvSpPr>
            <a:spLocks/>
          </p:cNvSpPr>
          <p:nvPr/>
        </p:nvSpPr>
        <p:spPr bwMode="auto">
          <a:xfrm>
            <a:off x="381000" y="2235200"/>
            <a:ext cx="1244600" cy="508000"/>
          </a:xfrm>
          <a:prstGeom prst="roundRect">
            <a:avLst>
              <a:gd name="adj" fmla="val 18750"/>
            </a:avLst>
          </a:prstGeom>
          <a:gradFill rotWithShape="0">
            <a:gsLst>
              <a:gs pos="0">
                <a:srgbClr val="E8E9EA">
                  <a:alpha val="92000"/>
                </a:srgbClr>
              </a:gs>
              <a:gs pos="1038">
                <a:srgbClr val="E8E9EA">
                  <a:alpha val="92000"/>
                </a:srgbClr>
              </a:gs>
              <a:gs pos="50259">
                <a:srgbClr val="C7C8CA">
                  <a:alpha val="92000"/>
                </a:srgbClr>
              </a:gs>
              <a:gs pos="50259">
                <a:srgbClr val="A6A7A9">
                  <a:alpha val="92000"/>
                </a:srgbClr>
              </a:gs>
              <a:gs pos="97928">
                <a:srgbClr val="AAABB1">
                  <a:alpha val="92000"/>
                </a:srgbClr>
              </a:gs>
              <a:gs pos="100000">
                <a:srgbClr val="AAABB1">
                  <a:alpha val="92000"/>
                </a:srgbClr>
              </a:gs>
            </a:gsLst>
            <a:lin ang="5400000" scaled="1"/>
          </a:gradFill>
          <a:ln w="38100" cap="flat">
            <a:noFill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2000" b="1">
                <a:solidFill>
                  <a:srgbClr val="454545"/>
                </a:solidFill>
                <a:effectLst>
                  <a:outerShdw blurRad="38100" dist="38100" dir="2700000" algn="tl">
                    <a:schemeClr val="tx1">
                      <a:alpha val="33000"/>
                    </a:schemeClr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Cancel</a:t>
            </a:r>
          </a:p>
        </p:txBody>
      </p:sp>
      <p:sp>
        <p:nvSpPr>
          <p:cNvPr id="207" name="AutoShape 15"/>
          <p:cNvSpPr>
            <a:spLocks/>
          </p:cNvSpPr>
          <p:nvPr/>
        </p:nvSpPr>
        <p:spPr bwMode="auto">
          <a:xfrm flipH="1">
            <a:off x="5029200" y="4724400"/>
            <a:ext cx="3073400" cy="457200"/>
          </a:xfrm>
          <a:prstGeom prst="roundRect">
            <a:avLst>
              <a:gd name="adj" fmla="val 25000"/>
            </a:avLst>
          </a:prstGeom>
          <a:gradFill rotWithShape="0">
            <a:gsLst>
              <a:gs pos="0">
                <a:srgbClr val="CBCBCB"/>
              </a:gs>
              <a:gs pos="100000">
                <a:srgbClr val="F9F9F9"/>
              </a:gs>
            </a:gsLst>
            <a:lin ang="5400000" scaled="1"/>
          </a:gradFill>
          <a:ln w="12700" cap="flat">
            <a:solidFill>
              <a:srgbClr val="8B8B8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1800" b="1" smtClean="0">
                <a:solidFill>
                  <a:srgbClr val="44484D"/>
                </a:solidFill>
                <a:effectLst>
                  <a:outerShdw blurRad="38100" dist="38100" dir="2700000" algn="tl">
                    <a:srgbClr val="000000">
                      <a:alpha val="22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Text box</a:t>
            </a:r>
            <a:endParaRPr lang="en-US" sz="1800" b="1">
              <a:solidFill>
                <a:srgbClr val="44484D"/>
              </a:solidFill>
              <a:effectLst>
                <a:outerShdw blurRad="38100" dist="38100" dir="2700000" algn="tl">
                  <a:srgbClr val="000000">
                    <a:alpha val="22000"/>
                  </a:srgbClr>
                </a:outerShdw>
              </a:effectLst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208" name="AutoShape 52"/>
          <p:cNvSpPr>
            <a:spLocks/>
          </p:cNvSpPr>
          <p:nvPr/>
        </p:nvSpPr>
        <p:spPr bwMode="auto">
          <a:xfrm>
            <a:off x="5029200" y="5473700"/>
            <a:ext cx="3073400" cy="1714500"/>
          </a:xfrm>
          <a:prstGeom prst="roundRect">
            <a:avLst>
              <a:gd name="adj" fmla="val 6667"/>
            </a:avLst>
          </a:prstGeom>
          <a:gradFill rotWithShape="0">
            <a:gsLst>
              <a:gs pos="0">
                <a:srgbClr val="CBCBCB"/>
              </a:gs>
              <a:gs pos="100000">
                <a:srgbClr val="F9F9F9"/>
              </a:gs>
            </a:gsLst>
            <a:lin ang="5400000" scaled="1"/>
          </a:gradFill>
          <a:ln w="12700" cap="flat">
            <a:solidFill>
              <a:srgbClr val="8B8B8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sz="1800" b="1">
                <a:solidFill>
                  <a:srgbClr val="44484D"/>
                </a:solidFill>
                <a:effectLst>
                  <a:outerShdw blurRad="38100" dist="38100" dir="2700000" algn="tl">
                    <a:srgbClr val="000000">
                      <a:alpha val="12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Text area</a:t>
            </a:r>
          </a:p>
        </p:txBody>
      </p:sp>
      <p:grpSp>
        <p:nvGrpSpPr>
          <p:cNvPr id="209" name="Group 208"/>
          <p:cNvGrpSpPr/>
          <p:nvPr/>
        </p:nvGrpSpPr>
        <p:grpSpPr>
          <a:xfrm>
            <a:off x="1409700" y="9118600"/>
            <a:ext cx="1181100" cy="584200"/>
            <a:chOff x="9436100" y="958850"/>
            <a:chExt cx="1181100" cy="584200"/>
          </a:xfrm>
          <a:effectLst>
            <a:outerShdw blurRad="50800" dist="50800" dir="5400000" algn="ctr" rotWithShape="0">
              <a:srgbClr val="000000">
                <a:alpha val="44000"/>
              </a:srgbClr>
            </a:outerShdw>
          </a:effectLst>
        </p:grpSpPr>
        <p:sp>
          <p:nvSpPr>
            <p:cNvPr id="210" name="AutoShape 98"/>
            <p:cNvSpPr>
              <a:spLocks/>
            </p:cNvSpPr>
            <p:nvPr/>
          </p:nvSpPr>
          <p:spPr bwMode="auto">
            <a:xfrm rot="10800000" flipH="1">
              <a:off x="9436100" y="958850"/>
              <a:ext cx="1181100" cy="584200"/>
            </a:xfrm>
            <a:custGeom>
              <a:avLst/>
              <a:gdLst>
                <a:gd name="T0" fmla="*/ 10800 w 21600"/>
                <a:gd name="T1" fmla="+- 0 10800 6180"/>
                <a:gd name="T2" fmla="*/ 10800 h 15420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15420">
                  <a:moveTo>
                    <a:pt x="11170" y="-6180"/>
                  </a:moveTo>
                  <a:lnTo>
                    <a:pt x="7933" y="0"/>
                  </a:lnTo>
                  <a:lnTo>
                    <a:pt x="2323" y="0"/>
                  </a:lnTo>
                  <a:cubicBezTo>
                    <a:pt x="1040" y="0"/>
                    <a:pt x="0" y="1501"/>
                    <a:pt x="0" y="3352"/>
                  </a:cubicBezTo>
                  <a:lnTo>
                    <a:pt x="0" y="12068"/>
                  </a:lnTo>
                  <a:cubicBezTo>
                    <a:pt x="0" y="13919"/>
                    <a:pt x="1040" y="15420"/>
                    <a:pt x="2323" y="15420"/>
                  </a:cubicBezTo>
                  <a:lnTo>
                    <a:pt x="19277" y="15420"/>
                  </a:lnTo>
                  <a:cubicBezTo>
                    <a:pt x="20560" y="15420"/>
                    <a:pt x="21600" y="13919"/>
                    <a:pt x="21600" y="12068"/>
                  </a:cubicBezTo>
                  <a:lnTo>
                    <a:pt x="21600" y="3352"/>
                  </a:lnTo>
                  <a:cubicBezTo>
                    <a:pt x="21600" y="1501"/>
                    <a:pt x="20560" y="0"/>
                    <a:pt x="19277" y="0"/>
                  </a:cubicBezTo>
                  <a:lnTo>
                    <a:pt x="14400" y="0"/>
                  </a:lnTo>
                  <a:lnTo>
                    <a:pt x="11170" y="-6180"/>
                  </a:lnTo>
                  <a:close/>
                  <a:moveTo>
                    <a:pt x="11170" y="-6180"/>
                  </a:moveTo>
                </a:path>
              </a:pathLst>
            </a:custGeom>
            <a:gradFill rotWithShape="0">
              <a:gsLst>
                <a:gs pos="0">
                  <a:srgbClr val="A7A8B0">
                    <a:alpha val="93999"/>
                  </a:srgbClr>
                </a:gs>
                <a:gs pos="34196">
                  <a:srgbClr val="676A75">
                    <a:alpha val="93999"/>
                  </a:srgbClr>
                </a:gs>
                <a:gs pos="34196">
                  <a:srgbClr val="282C3B">
                    <a:alpha val="93999"/>
                  </a:srgbClr>
                </a:gs>
                <a:gs pos="34196">
                  <a:srgbClr val="1D212D">
                    <a:alpha val="93999"/>
                  </a:srgbClr>
                </a:gs>
                <a:gs pos="100000">
                  <a:srgbClr val="131620">
                    <a:alpha val="93999"/>
                  </a:srgbClr>
                </a:gs>
              </a:gsLst>
              <a:lin ang="5400000" scaled="1"/>
            </a:gradFill>
            <a:ln w="25400" cap="flat">
              <a:solidFill>
                <a:srgbClr val="EEF0F4">
                  <a:alpha val="93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>
                  <a:alpha val="0"/>
                </a:srgbClr>
              </a:outerShdw>
            </a:effectLst>
          </p:spPr>
          <p:txBody>
            <a:bodyPr lIns="0" tIns="0" rIns="0" bIns="0" anchor="ctr"/>
            <a:lstStyle/>
            <a:p>
              <a:endParaRPr lang="en-US" sz="22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9550400" y="1000780"/>
              <a:ext cx="9861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smtClean="0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1234</a:t>
              </a:r>
              <a:endParaRPr lang="en-US" sz="2800"/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0" y="0"/>
            <a:ext cx="9779000" cy="533400"/>
            <a:chOff x="0" y="0"/>
            <a:chExt cx="6160" cy="336"/>
          </a:xfrm>
        </p:grpSpPr>
        <p:sp>
          <p:nvSpPr>
            <p:cNvPr id="4098" name="AutoShape 2"/>
            <p:cNvSpPr>
              <a:spLocks/>
            </p:cNvSpPr>
            <p:nvPr/>
          </p:nvSpPr>
          <p:spPr bwMode="auto">
            <a:xfrm>
              <a:off x="0" y="0"/>
              <a:ext cx="6160" cy="336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" y="56"/>
              <a:ext cx="842" cy="25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4100" name="Rectangle 4"/>
            <p:cNvSpPr>
              <a:spLocks/>
            </p:cNvSpPr>
            <p:nvPr/>
          </p:nvSpPr>
          <p:spPr bwMode="auto">
            <a:xfrm>
              <a:off x="1486" y="21"/>
              <a:ext cx="691" cy="29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Panels</a:t>
              </a:r>
            </a:p>
          </p:txBody>
        </p:sp>
        <p:sp>
          <p:nvSpPr>
            <p:cNvPr id="4101" name="Rectangle 5"/>
            <p:cNvSpPr>
              <a:spLocks/>
            </p:cNvSpPr>
            <p:nvPr/>
          </p:nvSpPr>
          <p:spPr bwMode="auto">
            <a:xfrm>
              <a:off x="5812" y="61"/>
              <a:ext cx="303" cy="20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354013" y="989013"/>
            <a:ext cx="9043987" cy="11823700"/>
            <a:chOff x="0" y="0"/>
            <a:chExt cx="5696" cy="7448"/>
          </a:xfrm>
        </p:grpSpPr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0" y="0"/>
              <a:ext cx="5696" cy="360"/>
            </a:xfrm>
            <a:custGeom>
              <a:avLst/>
              <a:gdLst/>
              <a:ahLst/>
              <a:cxnLst>
                <a:cxn ang="0">
                  <a:pos x="0" y="1263"/>
                </a:cxn>
                <a:cxn ang="0">
                  <a:pos x="92" y="0"/>
                </a:cxn>
                <a:cxn ang="0">
                  <a:pos x="21508" y="0"/>
                </a:cxn>
                <a:cxn ang="0">
                  <a:pos x="21600" y="1263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1263"/>
                </a:cxn>
                <a:cxn ang="0">
                  <a:pos x="0" y="1263"/>
                </a:cxn>
              </a:cxnLst>
              <a:rect l="0" t="0" r="r" b="b"/>
              <a:pathLst>
                <a:path w="21600" h="21600">
                  <a:moveTo>
                    <a:pt x="0" y="1263"/>
                  </a:moveTo>
                  <a:cubicBezTo>
                    <a:pt x="0" y="565"/>
                    <a:pt x="41" y="0"/>
                    <a:pt x="92" y="0"/>
                  </a:cubicBezTo>
                  <a:lnTo>
                    <a:pt x="21508" y="0"/>
                  </a:lnTo>
                  <a:cubicBezTo>
                    <a:pt x="21559" y="0"/>
                    <a:pt x="21600" y="565"/>
                    <a:pt x="21600" y="1263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1263"/>
                  </a:lnTo>
                  <a:close/>
                  <a:moveTo>
                    <a:pt x="0" y="1263"/>
                  </a:moveTo>
                </a:path>
              </a:pathLst>
            </a:custGeom>
            <a:gradFill rotWithShape="0">
              <a:gsLst>
                <a:gs pos="0">
                  <a:srgbClr val="EEF1F2"/>
                </a:gs>
                <a:gs pos="100000">
                  <a:srgbClr val="7C7E7F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chemeClr val="tx1">
                        <a:lumMod val="95000"/>
                        <a:alpha val="50000"/>
                      </a:scheme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Detail For  Option 2</a:t>
              </a:r>
            </a:p>
          </p:txBody>
        </p:sp>
        <p:sp>
          <p:nvSpPr>
            <p:cNvPr id="4104" name="Rectangle 8"/>
            <p:cNvSpPr>
              <a:spLocks/>
            </p:cNvSpPr>
            <p:nvPr/>
          </p:nvSpPr>
          <p:spPr bwMode="auto">
            <a:xfrm>
              <a:off x="0" y="352"/>
              <a:ext cx="5696" cy="7096"/>
            </a:xfrm>
            <a:prstGeom prst="rect">
              <a:avLst/>
            </a:prstGeom>
            <a:solidFill>
              <a:srgbClr val="F7F7F7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4105" name="Freeform 9"/>
          <p:cNvSpPr>
            <a:spLocks/>
          </p:cNvSpPr>
          <p:nvPr/>
        </p:nvSpPr>
        <p:spPr bwMode="auto">
          <a:xfrm>
            <a:off x="4425950" y="3941763"/>
            <a:ext cx="119063" cy="190500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21600" y="10527"/>
              </a:cxn>
              <a:cxn ang="0">
                <a:pos x="0" y="21600"/>
              </a:cxn>
            </a:cxnLst>
            <a:rect l="0" t="0" r="r" b="b"/>
            <a:pathLst>
              <a:path w="21600" h="21600">
                <a:moveTo>
                  <a:pt x="89" y="0"/>
                </a:moveTo>
                <a:lnTo>
                  <a:pt x="21600" y="10527"/>
                </a:lnTo>
                <a:lnTo>
                  <a:pt x="0" y="21600"/>
                </a:lnTo>
              </a:path>
            </a:pathLst>
          </a:custGeom>
          <a:noFill/>
          <a:ln w="38100" cap="flat">
            <a:solidFill>
              <a:srgbClr val="3F3F3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508000" y="1727200"/>
            <a:ext cx="8724900" cy="622300"/>
            <a:chOff x="0" y="0"/>
            <a:chExt cx="5496" cy="392"/>
          </a:xfrm>
        </p:grpSpPr>
        <p:sp>
          <p:nvSpPr>
            <p:cNvPr id="4107" name="AutoShape 11"/>
            <p:cNvSpPr>
              <a:spLocks/>
            </p:cNvSpPr>
            <p:nvPr/>
          </p:nvSpPr>
          <p:spPr bwMode="auto">
            <a:xfrm>
              <a:off x="0" y="0"/>
              <a:ext cx="5496" cy="392"/>
            </a:xfrm>
            <a:prstGeom prst="roundRect">
              <a:avLst>
                <a:gd name="adj" fmla="val 15528"/>
              </a:avLst>
            </a:prstGeom>
            <a:solidFill>
              <a:schemeClr val="accent1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5325" y="128"/>
              <a:ext cx="75" cy="121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21600" y="10527"/>
                </a:cxn>
                <a:cxn ang="0">
                  <a:pos x="0" y="21600"/>
                </a:cxn>
              </a:cxnLst>
              <a:rect l="0" t="0" r="r" b="b"/>
              <a:pathLst>
                <a:path w="21600" h="21600">
                  <a:moveTo>
                    <a:pt x="89" y="0"/>
                  </a:moveTo>
                  <a:lnTo>
                    <a:pt x="21600" y="10527"/>
                  </a:lnTo>
                  <a:lnTo>
                    <a:pt x="0" y="21600"/>
                  </a:lnTo>
                </a:path>
              </a:pathLst>
            </a:custGeom>
            <a:noFill/>
            <a:ln w="38100" cap="flat">
              <a:solidFill>
                <a:srgbClr val="3F3F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4109" name="Group 13"/>
          <p:cNvGrpSpPr>
            <a:grpSpLocks/>
          </p:cNvGrpSpPr>
          <p:nvPr/>
        </p:nvGrpSpPr>
        <p:grpSpPr bwMode="auto">
          <a:xfrm>
            <a:off x="508000" y="2514600"/>
            <a:ext cx="8724900" cy="1879600"/>
            <a:chOff x="0" y="0"/>
            <a:chExt cx="5496" cy="1183"/>
          </a:xfrm>
        </p:grpSpPr>
        <p:grpSp>
          <p:nvGrpSpPr>
            <p:cNvPr id="4110" name="Group 14"/>
            <p:cNvGrpSpPr>
              <a:grpSpLocks/>
            </p:cNvGrpSpPr>
            <p:nvPr/>
          </p:nvGrpSpPr>
          <p:grpSpPr bwMode="auto">
            <a:xfrm>
              <a:off x="0" y="0"/>
              <a:ext cx="5496" cy="400"/>
              <a:chOff x="0" y="0"/>
              <a:chExt cx="5496" cy="400"/>
            </a:xfrm>
          </p:grpSpPr>
          <p:sp>
            <p:nvSpPr>
              <p:cNvPr id="4111" name="Freeform 15"/>
              <p:cNvSpPr>
                <a:spLocks/>
              </p:cNvSpPr>
              <p:nvPr/>
            </p:nvSpPr>
            <p:spPr bwMode="auto">
              <a:xfrm>
                <a:off x="0" y="0"/>
                <a:ext cx="5496" cy="400"/>
              </a:xfrm>
              <a:custGeom>
                <a:avLst/>
                <a:gdLst/>
                <a:ahLst/>
                <a:cxnLst>
                  <a:cxn ang="0">
                    <a:pos x="0" y="2998"/>
                  </a:cxn>
                  <a:cxn ang="0">
                    <a:pos x="264" y="0"/>
                  </a:cxn>
                  <a:cxn ang="0">
                    <a:pos x="21336" y="0"/>
                  </a:cxn>
                  <a:cxn ang="0">
                    <a:pos x="21600" y="2998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98"/>
                  </a:cxn>
                  <a:cxn ang="0">
                    <a:pos x="0" y="2998"/>
                  </a:cxn>
                </a:cxnLst>
                <a:rect l="0" t="0" r="r" b="b"/>
                <a:pathLst>
                  <a:path w="21600" h="21600">
                    <a:moveTo>
                      <a:pt x="0" y="2998"/>
                    </a:moveTo>
                    <a:cubicBezTo>
                      <a:pt x="0" y="1342"/>
                      <a:pt x="118" y="0"/>
                      <a:pt x="264" y="0"/>
                    </a:cubicBezTo>
                    <a:lnTo>
                      <a:pt x="21336" y="0"/>
                    </a:lnTo>
                    <a:cubicBezTo>
                      <a:pt x="21482" y="0"/>
                      <a:pt x="21600" y="1342"/>
                      <a:pt x="21600" y="299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98"/>
                    </a:lnTo>
                    <a:close/>
                    <a:moveTo>
                      <a:pt x="0" y="2998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12" name="Freeform 16"/>
              <p:cNvSpPr>
                <a:spLocks/>
              </p:cNvSpPr>
              <p:nvPr/>
            </p:nvSpPr>
            <p:spPr bwMode="auto">
              <a:xfrm>
                <a:off x="5333" y="143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13" name="Group 17"/>
            <p:cNvGrpSpPr>
              <a:grpSpLocks/>
            </p:cNvGrpSpPr>
            <p:nvPr/>
          </p:nvGrpSpPr>
          <p:grpSpPr bwMode="auto">
            <a:xfrm>
              <a:off x="0" y="400"/>
              <a:ext cx="5496" cy="392"/>
              <a:chOff x="0" y="0"/>
              <a:chExt cx="5496" cy="392"/>
            </a:xfrm>
          </p:grpSpPr>
          <p:sp>
            <p:nvSpPr>
              <p:cNvPr id="4114" name="AutoShape 18"/>
              <p:cNvSpPr>
                <a:spLocks/>
              </p:cNvSpPr>
              <p:nvPr/>
            </p:nvSpPr>
            <p:spPr bwMode="auto">
              <a:xfrm>
                <a:off x="0" y="0"/>
                <a:ext cx="5496" cy="392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15" name="Freeform 19"/>
              <p:cNvSpPr>
                <a:spLocks/>
              </p:cNvSpPr>
              <p:nvPr/>
            </p:nvSpPr>
            <p:spPr bwMode="auto">
              <a:xfrm>
                <a:off x="5325" y="128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16" name="Group 20"/>
            <p:cNvGrpSpPr>
              <a:grpSpLocks/>
            </p:cNvGrpSpPr>
            <p:nvPr/>
          </p:nvGrpSpPr>
          <p:grpSpPr bwMode="auto">
            <a:xfrm>
              <a:off x="0" y="780"/>
              <a:ext cx="5496" cy="403"/>
              <a:chOff x="0" y="0"/>
              <a:chExt cx="5496" cy="403"/>
            </a:xfrm>
          </p:grpSpPr>
          <p:sp>
            <p:nvSpPr>
              <p:cNvPr id="4117" name="Freeform 21"/>
              <p:cNvSpPr>
                <a:spLocks/>
              </p:cNvSpPr>
              <p:nvPr/>
            </p:nvSpPr>
            <p:spPr bwMode="auto">
              <a:xfrm>
                <a:off x="0" y="0"/>
                <a:ext cx="5496" cy="403"/>
              </a:xfrm>
              <a:custGeom>
                <a:avLst/>
                <a:gdLst/>
                <a:ahLst/>
                <a:cxnLst>
                  <a:cxn ang="0">
                    <a:pos x="0" y="18338"/>
                  </a:cxn>
                  <a:cxn ang="0">
                    <a:pos x="0" y="596"/>
                  </a:cxn>
                  <a:cxn ang="0">
                    <a:pos x="21600" y="0"/>
                  </a:cxn>
                  <a:cxn ang="0">
                    <a:pos x="21600" y="18338"/>
                  </a:cxn>
                  <a:cxn ang="0">
                    <a:pos x="21361" y="21600"/>
                  </a:cxn>
                  <a:cxn ang="0">
                    <a:pos x="239" y="21600"/>
                  </a:cxn>
                  <a:cxn ang="0">
                    <a:pos x="0" y="18338"/>
                  </a:cxn>
                  <a:cxn ang="0">
                    <a:pos x="0" y="18338"/>
                  </a:cxn>
                  <a:cxn ang="0">
                    <a:pos x="0" y="18338"/>
                  </a:cxn>
                </a:cxnLst>
                <a:rect l="0" t="0" r="r" b="b"/>
                <a:pathLst>
                  <a:path w="21600" h="21600">
                    <a:moveTo>
                      <a:pt x="0" y="18338"/>
                    </a:moveTo>
                    <a:lnTo>
                      <a:pt x="0" y="596"/>
                    </a:lnTo>
                    <a:lnTo>
                      <a:pt x="21600" y="0"/>
                    </a:lnTo>
                    <a:lnTo>
                      <a:pt x="21600" y="18338"/>
                    </a:lnTo>
                    <a:cubicBezTo>
                      <a:pt x="21600" y="20140"/>
                      <a:pt x="21493" y="21600"/>
                      <a:pt x="21361" y="21600"/>
                    </a:cubicBezTo>
                    <a:lnTo>
                      <a:pt x="239" y="21600"/>
                    </a:lnTo>
                    <a:cubicBezTo>
                      <a:pt x="107" y="21600"/>
                      <a:pt x="0" y="20140"/>
                      <a:pt x="0" y="18338"/>
                    </a:cubicBezTo>
                    <a:close/>
                    <a:moveTo>
                      <a:pt x="0" y="18338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18" name="Freeform 22"/>
              <p:cNvSpPr>
                <a:spLocks/>
              </p:cNvSpPr>
              <p:nvPr/>
            </p:nvSpPr>
            <p:spPr bwMode="auto">
              <a:xfrm>
                <a:off x="5325" y="140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4119" name="Group 23"/>
          <p:cNvGrpSpPr>
            <a:grpSpLocks/>
          </p:cNvGrpSpPr>
          <p:nvPr/>
        </p:nvGrpSpPr>
        <p:grpSpPr bwMode="auto">
          <a:xfrm>
            <a:off x="508000" y="4546600"/>
            <a:ext cx="8724900" cy="1878013"/>
            <a:chOff x="0" y="0"/>
            <a:chExt cx="5496" cy="1183"/>
          </a:xfrm>
        </p:grpSpPr>
        <p:grpSp>
          <p:nvGrpSpPr>
            <p:cNvPr id="4120" name="Group 24"/>
            <p:cNvGrpSpPr>
              <a:grpSpLocks/>
            </p:cNvGrpSpPr>
            <p:nvPr/>
          </p:nvGrpSpPr>
          <p:grpSpPr bwMode="auto">
            <a:xfrm>
              <a:off x="0" y="0"/>
              <a:ext cx="5496" cy="400"/>
              <a:chOff x="0" y="0"/>
              <a:chExt cx="5496" cy="400"/>
            </a:xfrm>
          </p:grpSpPr>
          <p:sp>
            <p:nvSpPr>
              <p:cNvPr id="4121" name="Freeform 25"/>
              <p:cNvSpPr>
                <a:spLocks/>
              </p:cNvSpPr>
              <p:nvPr/>
            </p:nvSpPr>
            <p:spPr bwMode="auto">
              <a:xfrm>
                <a:off x="0" y="0"/>
                <a:ext cx="5496" cy="400"/>
              </a:xfrm>
              <a:custGeom>
                <a:avLst/>
                <a:gdLst/>
                <a:ahLst/>
                <a:cxnLst>
                  <a:cxn ang="0">
                    <a:pos x="0" y="2998"/>
                  </a:cxn>
                  <a:cxn ang="0">
                    <a:pos x="264" y="0"/>
                  </a:cxn>
                  <a:cxn ang="0">
                    <a:pos x="21336" y="0"/>
                  </a:cxn>
                  <a:cxn ang="0">
                    <a:pos x="21600" y="2998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98"/>
                  </a:cxn>
                  <a:cxn ang="0">
                    <a:pos x="0" y="2998"/>
                  </a:cxn>
                </a:cxnLst>
                <a:rect l="0" t="0" r="r" b="b"/>
                <a:pathLst>
                  <a:path w="21600" h="21600">
                    <a:moveTo>
                      <a:pt x="0" y="2998"/>
                    </a:moveTo>
                    <a:cubicBezTo>
                      <a:pt x="0" y="1342"/>
                      <a:pt x="118" y="0"/>
                      <a:pt x="264" y="0"/>
                    </a:cubicBezTo>
                    <a:lnTo>
                      <a:pt x="21336" y="0"/>
                    </a:lnTo>
                    <a:cubicBezTo>
                      <a:pt x="21482" y="0"/>
                      <a:pt x="21600" y="1342"/>
                      <a:pt x="21600" y="299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98"/>
                    </a:lnTo>
                    <a:close/>
                    <a:moveTo>
                      <a:pt x="0" y="2998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auto">
              <a:xfrm>
                <a:off x="5333" y="143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23" name="Rectangle 27"/>
              <p:cNvSpPr>
                <a:spLocks/>
              </p:cNvSpPr>
              <p:nvPr/>
            </p:nvSpPr>
            <p:spPr bwMode="auto">
              <a:xfrm>
                <a:off x="4208" y="81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15 minutes</a:t>
                </a:r>
              </a:p>
            </p:txBody>
          </p:sp>
        </p:grpSp>
        <p:grpSp>
          <p:nvGrpSpPr>
            <p:cNvPr id="4124" name="Group 28"/>
            <p:cNvGrpSpPr>
              <a:grpSpLocks/>
            </p:cNvGrpSpPr>
            <p:nvPr/>
          </p:nvGrpSpPr>
          <p:grpSpPr bwMode="auto">
            <a:xfrm>
              <a:off x="0" y="400"/>
              <a:ext cx="5496" cy="392"/>
              <a:chOff x="0" y="0"/>
              <a:chExt cx="5496" cy="392"/>
            </a:xfrm>
          </p:grpSpPr>
          <p:sp>
            <p:nvSpPr>
              <p:cNvPr id="4125" name="AutoShape 29"/>
              <p:cNvSpPr>
                <a:spLocks/>
              </p:cNvSpPr>
              <p:nvPr/>
            </p:nvSpPr>
            <p:spPr bwMode="auto">
              <a:xfrm>
                <a:off x="0" y="0"/>
                <a:ext cx="5496" cy="392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auto">
              <a:xfrm>
                <a:off x="5325" y="128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27" name="Rectangle 31"/>
              <p:cNvSpPr>
                <a:spLocks/>
              </p:cNvSpPr>
              <p:nvPr/>
            </p:nvSpPr>
            <p:spPr bwMode="auto">
              <a:xfrm>
                <a:off x="4208" y="73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On</a:t>
                </a:r>
              </a:p>
            </p:txBody>
          </p:sp>
        </p:grpSp>
        <p:grpSp>
          <p:nvGrpSpPr>
            <p:cNvPr id="4128" name="Group 32"/>
            <p:cNvGrpSpPr>
              <a:grpSpLocks/>
            </p:cNvGrpSpPr>
            <p:nvPr/>
          </p:nvGrpSpPr>
          <p:grpSpPr bwMode="auto">
            <a:xfrm>
              <a:off x="0" y="780"/>
              <a:ext cx="5496" cy="403"/>
              <a:chOff x="0" y="0"/>
              <a:chExt cx="5496" cy="403"/>
            </a:xfrm>
          </p:grpSpPr>
          <p:sp>
            <p:nvSpPr>
              <p:cNvPr id="4129" name="Freeform 33"/>
              <p:cNvSpPr>
                <a:spLocks/>
              </p:cNvSpPr>
              <p:nvPr/>
            </p:nvSpPr>
            <p:spPr bwMode="auto">
              <a:xfrm>
                <a:off x="0" y="0"/>
                <a:ext cx="5496" cy="403"/>
              </a:xfrm>
              <a:custGeom>
                <a:avLst/>
                <a:gdLst/>
                <a:ahLst/>
                <a:cxnLst>
                  <a:cxn ang="0">
                    <a:pos x="0" y="18338"/>
                  </a:cxn>
                  <a:cxn ang="0">
                    <a:pos x="0" y="596"/>
                  </a:cxn>
                  <a:cxn ang="0">
                    <a:pos x="21600" y="0"/>
                  </a:cxn>
                  <a:cxn ang="0">
                    <a:pos x="21600" y="18338"/>
                  </a:cxn>
                  <a:cxn ang="0">
                    <a:pos x="21361" y="21600"/>
                  </a:cxn>
                  <a:cxn ang="0">
                    <a:pos x="239" y="21600"/>
                  </a:cxn>
                  <a:cxn ang="0">
                    <a:pos x="0" y="18338"/>
                  </a:cxn>
                  <a:cxn ang="0">
                    <a:pos x="0" y="18338"/>
                  </a:cxn>
                  <a:cxn ang="0">
                    <a:pos x="0" y="18338"/>
                  </a:cxn>
                </a:cxnLst>
                <a:rect l="0" t="0" r="r" b="b"/>
                <a:pathLst>
                  <a:path w="21600" h="21600">
                    <a:moveTo>
                      <a:pt x="0" y="18338"/>
                    </a:moveTo>
                    <a:lnTo>
                      <a:pt x="0" y="596"/>
                    </a:lnTo>
                    <a:lnTo>
                      <a:pt x="21600" y="0"/>
                    </a:lnTo>
                    <a:lnTo>
                      <a:pt x="21600" y="18338"/>
                    </a:lnTo>
                    <a:cubicBezTo>
                      <a:pt x="21600" y="20140"/>
                      <a:pt x="21493" y="21600"/>
                      <a:pt x="21361" y="21600"/>
                    </a:cubicBezTo>
                    <a:lnTo>
                      <a:pt x="239" y="21600"/>
                    </a:lnTo>
                    <a:cubicBezTo>
                      <a:pt x="107" y="21600"/>
                      <a:pt x="0" y="20140"/>
                      <a:pt x="0" y="18338"/>
                    </a:cubicBezTo>
                    <a:close/>
                    <a:moveTo>
                      <a:pt x="0" y="18338"/>
                    </a:moveTo>
                  </a:path>
                </a:pathLst>
              </a:custGeom>
              <a:gradFill rotWithShape="0">
                <a:gsLst>
                  <a:gs pos="0">
                    <a:srgbClr val="5889FA"/>
                  </a:gs>
                  <a:gs pos="100000">
                    <a:srgbClr val="325AD0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1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auto">
              <a:xfrm>
                <a:off x="5325" y="140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31" name="Rectangle 35"/>
              <p:cNvSpPr>
                <a:spLocks/>
              </p:cNvSpPr>
              <p:nvPr/>
            </p:nvSpPr>
            <p:spPr bwMode="auto">
              <a:xfrm>
                <a:off x="4208" y="84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8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Off</a:t>
                </a:r>
              </a:p>
            </p:txBody>
          </p:sp>
        </p:grpSp>
      </p:grpSp>
      <p:grpSp>
        <p:nvGrpSpPr>
          <p:cNvPr id="4132" name="Group 36"/>
          <p:cNvGrpSpPr>
            <a:grpSpLocks/>
          </p:cNvGrpSpPr>
          <p:nvPr/>
        </p:nvGrpSpPr>
        <p:grpSpPr bwMode="auto">
          <a:xfrm>
            <a:off x="508000" y="6680200"/>
            <a:ext cx="8724900" cy="1879600"/>
            <a:chOff x="0" y="0"/>
            <a:chExt cx="5496" cy="1183"/>
          </a:xfrm>
        </p:grpSpPr>
        <p:sp>
          <p:nvSpPr>
            <p:cNvPr id="4133" name="Freeform 37"/>
            <p:cNvSpPr>
              <a:spLocks/>
            </p:cNvSpPr>
            <p:nvPr/>
          </p:nvSpPr>
          <p:spPr bwMode="auto">
            <a:xfrm>
              <a:off x="0" y="0"/>
              <a:ext cx="5496" cy="400"/>
            </a:xfrm>
            <a:custGeom>
              <a:avLst/>
              <a:gdLst/>
              <a:ahLst/>
              <a:cxnLst>
                <a:cxn ang="0">
                  <a:pos x="0" y="2998"/>
                </a:cxn>
                <a:cxn ang="0">
                  <a:pos x="264" y="0"/>
                </a:cxn>
                <a:cxn ang="0">
                  <a:pos x="21336" y="0"/>
                </a:cxn>
                <a:cxn ang="0">
                  <a:pos x="21600" y="2998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2998"/>
                </a:cxn>
                <a:cxn ang="0">
                  <a:pos x="0" y="2998"/>
                </a:cxn>
              </a:cxnLst>
              <a:rect l="0" t="0" r="r" b="b"/>
              <a:pathLst>
                <a:path w="21600" h="21600">
                  <a:moveTo>
                    <a:pt x="0" y="2998"/>
                  </a:moveTo>
                  <a:cubicBezTo>
                    <a:pt x="0" y="1342"/>
                    <a:pt x="118" y="0"/>
                    <a:pt x="264" y="0"/>
                  </a:cubicBezTo>
                  <a:lnTo>
                    <a:pt x="21336" y="0"/>
                  </a:lnTo>
                  <a:cubicBezTo>
                    <a:pt x="21482" y="0"/>
                    <a:pt x="21600" y="1342"/>
                    <a:pt x="21600" y="2998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998"/>
                  </a:lnTo>
                  <a:close/>
                  <a:moveTo>
                    <a:pt x="0" y="2998"/>
                  </a:moveTo>
                </a:path>
              </a:pathLst>
            </a:custGeom>
            <a:solidFill>
              <a:schemeClr val="accent1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4134" name="AutoShape 38"/>
            <p:cNvSpPr>
              <a:spLocks/>
            </p:cNvSpPr>
            <p:nvPr/>
          </p:nvSpPr>
          <p:spPr bwMode="auto">
            <a:xfrm>
              <a:off x="0" y="400"/>
              <a:ext cx="5496" cy="39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4135" name="Freeform 39"/>
            <p:cNvSpPr>
              <a:spLocks/>
            </p:cNvSpPr>
            <p:nvPr/>
          </p:nvSpPr>
          <p:spPr bwMode="auto">
            <a:xfrm>
              <a:off x="0" y="780"/>
              <a:ext cx="5496" cy="403"/>
            </a:xfrm>
            <a:custGeom>
              <a:avLst/>
              <a:gdLst/>
              <a:ahLst/>
              <a:cxnLst>
                <a:cxn ang="0">
                  <a:pos x="0" y="18338"/>
                </a:cxn>
                <a:cxn ang="0">
                  <a:pos x="0" y="596"/>
                </a:cxn>
                <a:cxn ang="0">
                  <a:pos x="21600" y="0"/>
                </a:cxn>
                <a:cxn ang="0">
                  <a:pos x="21600" y="18338"/>
                </a:cxn>
                <a:cxn ang="0">
                  <a:pos x="21361" y="21600"/>
                </a:cxn>
                <a:cxn ang="0">
                  <a:pos x="239" y="21600"/>
                </a:cxn>
                <a:cxn ang="0">
                  <a:pos x="0" y="18338"/>
                </a:cxn>
                <a:cxn ang="0">
                  <a:pos x="0" y="18338"/>
                </a:cxn>
                <a:cxn ang="0">
                  <a:pos x="0" y="18338"/>
                </a:cxn>
              </a:cxnLst>
              <a:rect l="0" t="0" r="r" b="b"/>
              <a:pathLst>
                <a:path w="21600" h="21600">
                  <a:moveTo>
                    <a:pt x="0" y="18338"/>
                  </a:moveTo>
                  <a:lnTo>
                    <a:pt x="0" y="596"/>
                  </a:lnTo>
                  <a:lnTo>
                    <a:pt x="21600" y="0"/>
                  </a:lnTo>
                  <a:lnTo>
                    <a:pt x="21600" y="18338"/>
                  </a:lnTo>
                  <a:cubicBezTo>
                    <a:pt x="21600" y="20140"/>
                    <a:pt x="21493" y="21600"/>
                    <a:pt x="21361" y="21600"/>
                  </a:cubicBezTo>
                  <a:lnTo>
                    <a:pt x="239" y="21600"/>
                  </a:lnTo>
                  <a:cubicBezTo>
                    <a:pt x="107" y="21600"/>
                    <a:pt x="0" y="20140"/>
                    <a:pt x="0" y="18338"/>
                  </a:cubicBezTo>
                  <a:close/>
                  <a:moveTo>
                    <a:pt x="0" y="18338"/>
                  </a:moveTo>
                </a:path>
              </a:pathLst>
            </a:custGeom>
            <a:solidFill>
              <a:schemeClr val="accent1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grpSp>
          <p:nvGrpSpPr>
            <p:cNvPr id="4136" name="Group 40"/>
            <p:cNvGrpSpPr>
              <a:grpSpLocks/>
            </p:cNvGrpSpPr>
            <p:nvPr/>
          </p:nvGrpSpPr>
          <p:grpSpPr bwMode="auto">
            <a:xfrm>
              <a:off x="4650" y="873"/>
              <a:ext cx="733" cy="224"/>
              <a:chOff x="0" y="0"/>
              <a:chExt cx="732" cy="224"/>
            </a:xfrm>
          </p:grpSpPr>
          <p:sp>
            <p:nvSpPr>
              <p:cNvPr id="4137" name="AutoShape 41"/>
              <p:cNvSpPr>
                <a:spLocks/>
              </p:cNvSpPr>
              <p:nvPr/>
            </p:nvSpPr>
            <p:spPr bwMode="auto">
              <a:xfrm>
                <a:off x="0" y="0"/>
                <a:ext cx="726" cy="223"/>
              </a:xfrm>
              <a:prstGeom prst="roundRect">
                <a:avLst>
                  <a:gd name="adj" fmla="val 22907"/>
                </a:avLst>
              </a:prstGeom>
              <a:gradFill rotWithShape="0">
                <a:gsLst>
                  <a:gs pos="0">
                    <a:srgbClr val="2A4BB4"/>
                  </a:gs>
                  <a:gs pos="100000">
                    <a:srgbClr val="5A89F7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l"/>
                <a:r>
                  <a:rPr lang="en-US" sz="1600" b="1" smtClean="0">
                    <a:solidFill>
                      <a:srgbClr val="F6F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rPr>
                  <a:t> ON</a:t>
                </a:r>
                <a:endParaRPr lang="en-US" sz="16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4138" name="AutoShape 42"/>
              <p:cNvSpPr>
                <a:spLocks/>
              </p:cNvSpPr>
              <p:nvPr/>
            </p:nvSpPr>
            <p:spPr bwMode="auto">
              <a:xfrm>
                <a:off x="380" y="0"/>
                <a:ext cx="352" cy="224"/>
              </a:xfrm>
              <a:prstGeom prst="roundRect">
                <a:avLst>
                  <a:gd name="adj" fmla="val 19958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10800000"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39" name="Group 43"/>
            <p:cNvGrpSpPr>
              <a:grpSpLocks/>
            </p:cNvGrpSpPr>
            <p:nvPr/>
          </p:nvGrpSpPr>
          <p:grpSpPr bwMode="auto">
            <a:xfrm>
              <a:off x="4672" y="80"/>
              <a:ext cx="680" cy="240"/>
              <a:chOff x="0" y="0"/>
              <a:chExt cx="680" cy="239"/>
            </a:xfrm>
          </p:grpSpPr>
          <p:sp>
            <p:nvSpPr>
              <p:cNvPr id="4140" name="AutoShape 44"/>
              <p:cNvSpPr>
                <a:spLocks/>
              </p:cNvSpPr>
              <p:nvPr/>
            </p:nvSpPr>
            <p:spPr bwMode="auto">
              <a:xfrm>
                <a:off x="0" y="0"/>
                <a:ext cx="680" cy="238"/>
              </a:xfrm>
              <a:prstGeom prst="roundRect">
                <a:avLst>
                  <a:gd name="adj" fmla="val 12644"/>
                </a:avLst>
              </a:prstGeom>
              <a:gradFill rotWithShape="0">
                <a:gsLst>
                  <a:gs pos="0">
                    <a:srgbClr val="BFBFBF"/>
                  </a:gs>
                  <a:gs pos="100000">
                    <a:srgbClr val="FFFFFF"/>
                  </a:gs>
                </a:gsLst>
                <a:lin ang="5400000" scaled="1"/>
              </a:gradFill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r>
                  <a:rPr lang="en-US" sz="1400" b="1">
                    <a:solidFill>
                      <a:srgbClr val="44484D"/>
                    </a:solidFill>
                    <a:effectLst>
                      <a:outerShdw blurRad="38100" dist="38100" dir="2700000" algn="tl">
                        <a:srgbClr val="000000">
                          <a:alpha val="4000"/>
                        </a:srgbClr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rPr>
                  <a:t>OFF</a:t>
                </a:r>
              </a:p>
            </p:txBody>
          </p:sp>
          <p:sp>
            <p:nvSpPr>
              <p:cNvPr id="4141" name="AutoShape 45"/>
              <p:cNvSpPr>
                <a:spLocks/>
              </p:cNvSpPr>
              <p:nvPr/>
            </p:nvSpPr>
            <p:spPr bwMode="auto">
              <a:xfrm>
                <a:off x="0" y="1"/>
                <a:ext cx="369" cy="238"/>
              </a:xfrm>
              <a:prstGeom prst="roundRect">
                <a:avLst>
                  <a:gd name="adj" fmla="val 18713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42" name="Group 46"/>
            <p:cNvGrpSpPr>
              <a:grpSpLocks/>
            </p:cNvGrpSpPr>
            <p:nvPr/>
          </p:nvGrpSpPr>
          <p:grpSpPr bwMode="auto">
            <a:xfrm>
              <a:off x="4672" y="472"/>
              <a:ext cx="680" cy="240"/>
              <a:chOff x="0" y="0"/>
              <a:chExt cx="680" cy="239"/>
            </a:xfrm>
          </p:grpSpPr>
          <p:sp>
            <p:nvSpPr>
              <p:cNvPr id="4143" name="AutoShape 47"/>
              <p:cNvSpPr>
                <a:spLocks/>
              </p:cNvSpPr>
              <p:nvPr/>
            </p:nvSpPr>
            <p:spPr bwMode="auto">
              <a:xfrm>
                <a:off x="0" y="0"/>
                <a:ext cx="680" cy="238"/>
              </a:xfrm>
              <a:prstGeom prst="roundRect">
                <a:avLst>
                  <a:gd name="adj" fmla="val 12644"/>
                </a:avLst>
              </a:prstGeom>
              <a:gradFill rotWithShape="0">
                <a:gsLst>
                  <a:gs pos="0">
                    <a:srgbClr val="BFBFBF"/>
                  </a:gs>
                  <a:gs pos="100000">
                    <a:srgbClr val="FFFFFF"/>
                  </a:gs>
                </a:gsLst>
                <a:lin ang="5400000" scaled="1"/>
              </a:gradFill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r>
                  <a:rPr lang="en-US" sz="1400" b="1">
                    <a:solidFill>
                      <a:srgbClr val="44484D"/>
                    </a:solidFill>
                    <a:effectLst>
                      <a:outerShdw blurRad="38100" dist="38100" dir="2700000" algn="tl">
                        <a:srgbClr val="000000">
                          <a:alpha val="10000"/>
                        </a:srgbClr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rPr>
                  <a:t>OFF</a:t>
                </a:r>
              </a:p>
            </p:txBody>
          </p:sp>
          <p:sp>
            <p:nvSpPr>
              <p:cNvPr id="4144" name="AutoShape 48"/>
              <p:cNvSpPr>
                <a:spLocks/>
              </p:cNvSpPr>
              <p:nvPr/>
            </p:nvSpPr>
            <p:spPr bwMode="auto">
              <a:xfrm>
                <a:off x="0" y="1"/>
                <a:ext cx="369" cy="238"/>
              </a:xfrm>
              <a:prstGeom prst="roundRect">
                <a:avLst>
                  <a:gd name="adj" fmla="val 18713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4145" name="Freeform 49"/>
          <p:cNvSpPr>
            <a:spLocks/>
          </p:cNvSpPr>
          <p:nvPr/>
        </p:nvSpPr>
        <p:spPr bwMode="auto">
          <a:xfrm>
            <a:off x="481013" y="1041400"/>
            <a:ext cx="1066800" cy="444500"/>
          </a:xfrm>
          <a:custGeom>
            <a:avLst/>
            <a:gdLst/>
            <a:ahLst/>
            <a:cxnLst>
              <a:cxn ang="0">
                <a:pos x="5158" y="0"/>
              </a:cxn>
              <a:cxn ang="0">
                <a:pos x="20246" y="0"/>
              </a:cxn>
              <a:cxn ang="0">
                <a:pos x="21600" y="3240"/>
              </a:cxn>
              <a:cxn ang="0">
                <a:pos x="21600" y="18360"/>
              </a:cxn>
              <a:cxn ang="0">
                <a:pos x="20246" y="21600"/>
              </a:cxn>
              <a:cxn ang="0">
                <a:pos x="5158" y="21600"/>
              </a:cxn>
              <a:cxn ang="0">
                <a:pos x="0" y="11103"/>
              </a:cxn>
              <a:cxn ang="0">
                <a:pos x="5158" y="0"/>
              </a:cxn>
              <a:cxn ang="0">
                <a:pos x="5158" y="0"/>
              </a:cxn>
            </a:cxnLst>
            <a:rect l="0" t="0" r="r" b="b"/>
            <a:pathLst>
              <a:path w="21600" h="21600">
                <a:moveTo>
                  <a:pt x="5158" y="0"/>
                </a:moveTo>
                <a:lnTo>
                  <a:pt x="20246" y="0"/>
                </a:lnTo>
                <a:cubicBezTo>
                  <a:pt x="20994" y="0"/>
                  <a:pt x="21600" y="1451"/>
                  <a:pt x="21600" y="3240"/>
                </a:cubicBezTo>
                <a:lnTo>
                  <a:pt x="21600" y="18360"/>
                </a:lnTo>
                <a:cubicBezTo>
                  <a:pt x="21600" y="20149"/>
                  <a:pt x="20994" y="21600"/>
                  <a:pt x="20246" y="21600"/>
                </a:cubicBezTo>
                <a:lnTo>
                  <a:pt x="5158" y="21600"/>
                </a:lnTo>
                <a:cubicBezTo>
                  <a:pt x="4410" y="21600"/>
                  <a:pt x="0" y="12892"/>
                  <a:pt x="0" y="11103"/>
                </a:cubicBezTo>
                <a:cubicBezTo>
                  <a:pt x="0" y="11103"/>
                  <a:pt x="4410" y="0"/>
                  <a:pt x="5158" y="0"/>
                </a:cubicBezTo>
                <a:close/>
                <a:moveTo>
                  <a:pt x="5158" y="0"/>
                </a:moveTo>
              </a:path>
            </a:pathLst>
          </a:custGeom>
          <a:gradFill rotWithShape="0">
            <a:gsLst>
              <a:gs pos="0">
                <a:srgbClr val="8F98AF"/>
              </a:gs>
              <a:gs pos="26424">
                <a:srgbClr val="78859E"/>
              </a:gs>
              <a:gs pos="39896">
                <a:srgbClr val="61718D"/>
              </a:gs>
              <a:gs pos="49741">
                <a:srgbClr val="5B6B8A"/>
              </a:gs>
              <a:gs pos="49741">
                <a:srgbClr val="546587"/>
              </a:gs>
              <a:gs pos="49741">
                <a:srgbClr val="566586"/>
              </a:gs>
              <a:gs pos="100000">
                <a:srgbClr val="576486"/>
              </a:gs>
            </a:gsLst>
            <a:lin ang="5400000" scaled="1"/>
          </a:gradFill>
          <a:ln w="12700" cap="flat">
            <a:solidFill>
              <a:srgbClr val="414D6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rgbClr val="FFFFFF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>
              <a:lnSpc>
                <a:spcPct val="90000"/>
              </a:lnSpc>
            </a:pPr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Back</a:t>
            </a:r>
          </a:p>
        </p:txBody>
      </p:sp>
      <p:sp>
        <p:nvSpPr>
          <p:cNvPr id="4146" name="AutoShape 50"/>
          <p:cNvSpPr>
            <a:spLocks/>
          </p:cNvSpPr>
          <p:nvPr/>
        </p:nvSpPr>
        <p:spPr bwMode="auto">
          <a:xfrm>
            <a:off x="1673225" y="1041400"/>
            <a:ext cx="876300" cy="457200"/>
          </a:xfrm>
          <a:prstGeom prst="roundRect">
            <a:avLst>
              <a:gd name="adj" fmla="val 14583"/>
            </a:avLst>
          </a:prstGeom>
          <a:gradFill rotWithShape="0">
            <a:gsLst>
              <a:gs pos="0">
                <a:srgbClr val="B7BECB"/>
              </a:gs>
              <a:gs pos="100000">
                <a:srgbClr val="525B66"/>
              </a:gs>
            </a:gsLst>
            <a:lin ang="5400000" scaled="1"/>
          </a:gradFill>
          <a:ln w="635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rgbClr val="FFFFFF">
                <a:alpha val="44034"/>
              </a:srgb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Label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1"/>
          <p:cNvSpPr>
            <a:spLocks/>
          </p:cNvSpPr>
          <p:nvPr/>
        </p:nvSpPr>
        <p:spPr bwMode="auto">
          <a:xfrm>
            <a:off x="0" y="0"/>
            <a:ext cx="9779000" cy="53340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5F6F11"/>
              </a:gs>
              <a:gs pos="100000">
                <a:srgbClr val="3C4510"/>
              </a:gs>
            </a:gsLst>
            <a:lin ang="5400000" scaled="1"/>
          </a:gradFill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700" dir="5879882" algn="ctr" rotWithShape="0">
              <a:schemeClr val="bg2"/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" y="88900"/>
            <a:ext cx="1336675" cy="4064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/>
          </p:cNvSpPr>
          <p:nvPr/>
        </p:nvSpPr>
        <p:spPr bwMode="auto">
          <a:xfrm>
            <a:off x="2359025" y="33338"/>
            <a:ext cx="3687763" cy="469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Popups and drop-downs</a:t>
            </a:r>
          </a:p>
        </p:txBody>
      </p:sp>
      <p:sp>
        <p:nvSpPr>
          <p:cNvPr id="5124" name="Rectangle 4"/>
          <p:cNvSpPr>
            <a:spLocks/>
          </p:cNvSpPr>
          <p:nvPr/>
        </p:nvSpPr>
        <p:spPr bwMode="auto">
          <a:xfrm>
            <a:off x="9226550" y="96838"/>
            <a:ext cx="481013" cy="317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V1.1</a:t>
            </a:r>
          </a:p>
        </p:txBody>
      </p:sp>
      <p:grpSp>
        <p:nvGrpSpPr>
          <p:cNvPr id="58" name="Group 57"/>
          <p:cNvGrpSpPr/>
          <p:nvPr/>
        </p:nvGrpSpPr>
        <p:grpSpPr>
          <a:xfrm>
            <a:off x="4546600" y="1104900"/>
            <a:ext cx="4089400" cy="3124200"/>
            <a:chOff x="4546600" y="1104900"/>
            <a:chExt cx="4089400" cy="3124200"/>
          </a:xfrm>
        </p:grpSpPr>
        <p:sp>
          <p:nvSpPr>
            <p:cNvPr id="5126" name="AutoShape 6"/>
            <p:cNvSpPr>
              <a:spLocks/>
            </p:cNvSpPr>
            <p:nvPr/>
          </p:nvSpPr>
          <p:spPr bwMode="auto">
            <a:xfrm>
              <a:off x="4546600" y="1104900"/>
              <a:ext cx="4089400" cy="3124200"/>
            </a:xfrm>
            <a:prstGeom prst="roundRect">
              <a:avLst>
                <a:gd name="adj" fmla="val 3250"/>
              </a:avLst>
            </a:prstGeom>
            <a:gradFill rotWithShape="0">
              <a:gsLst>
                <a:gs pos="0">
                  <a:srgbClr val="A7A8B0"/>
                </a:gs>
                <a:gs pos="13989">
                  <a:srgbClr val="676A75"/>
                </a:gs>
                <a:gs pos="13989">
                  <a:srgbClr val="282C3B"/>
                </a:gs>
                <a:gs pos="13989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Pop-up Dialog</a:t>
              </a:r>
            </a:p>
          </p:txBody>
        </p:sp>
        <p:sp>
          <p:nvSpPr>
            <p:cNvPr id="5127" name="AutoShape 7"/>
            <p:cNvSpPr>
              <a:spLocks/>
            </p:cNvSpPr>
            <p:nvPr/>
          </p:nvSpPr>
          <p:spPr bwMode="auto">
            <a:xfrm>
              <a:off x="7340600" y="3649663"/>
              <a:ext cx="1155700" cy="469900"/>
            </a:xfrm>
            <a:prstGeom prst="roundRect">
              <a:avLst>
                <a:gd name="adj" fmla="val 9056"/>
              </a:avLst>
            </a:prstGeom>
            <a:gradFill rotWithShape="0">
              <a:gsLst>
                <a:gs pos="0">
                  <a:srgbClr val="7383AB"/>
                </a:gs>
                <a:gs pos="12434">
                  <a:srgbClr val="7383AB"/>
                </a:gs>
                <a:gs pos="36269">
                  <a:srgbClr val="4F659B"/>
                </a:gs>
                <a:gs pos="52332">
                  <a:srgbClr val="415890"/>
                </a:gs>
                <a:gs pos="52332">
                  <a:srgbClr val="334B85"/>
                </a:gs>
                <a:gs pos="100000">
                  <a:srgbClr val="354D89"/>
                </a:gs>
              </a:gsLst>
              <a:lin ang="5400000" scaled="1"/>
            </a:gra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OK</a:t>
              </a:r>
            </a:p>
          </p:txBody>
        </p:sp>
        <p:sp>
          <p:nvSpPr>
            <p:cNvPr id="5128" name="AutoShape 8"/>
            <p:cNvSpPr>
              <a:spLocks/>
            </p:cNvSpPr>
            <p:nvPr/>
          </p:nvSpPr>
          <p:spPr bwMode="auto">
            <a:xfrm>
              <a:off x="4660900" y="1714500"/>
              <a:ext cx="3848100" cy="1790700"/>
            </a:xfrm>
            <a:prstGeom prst="roundRect">
              <a:avLst>
                <a:gd name="adj" fmla="val 4255"/>
              </a:avLst>
            </a:prstGeom>
            <a:gradFill rotWithShape="0">
              <a:gsLst>
                <a:gs pos="0">
                  <a:srgbClr val="ABACAF"/>
                </a:gs>
                <a:gs pos="6735">
                  <a:srgbClr val="F0F4F4"/>
                </a:gs>
                <a:gs pos="100000">
                  <a:srgbClr val="FAFFFF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200">
                  <a:solidFill>
                    <a:srgbClr val="000000"/>
                  </a:solidFill>
                  <a:latin typeface="Helvetica" charset="0"/>
                  <a:cs typeface="Helvetica" charset="0"/>
                  <a:sym typeface="Helvetica" charset="0"/>
                </a:rPr>
                <a:t>You need to hold your device upside down, shake it sideways then touch your nose to activate this feature</a:t>
              </a:r>
            </a:p>
          </p:txBody>
        </p:sp>
        <p:sp>
          <p:nvSpPr>
            <p:cNvPr id="5129" name="AutoShape 9"/>
            <p:cNvSpPr>
              <a:spLocks/>
            </p:cNvSpPr>
            <p:nvPr/>
          </p:nvSpPr>
          <p:spPr bwMode="auto">
            <a:xfrm>
              <a:off x="4775200" y="3649663"/>
              <a:ext cx="1143000" cy="469900"/>
            </a:xfrm>
            <a:prstGeom prst="roundRect">
              <a:avLst>
                <a:gd name="adj" fmla="val 15014"/>
              </a:avLst>
            </a:prstGeom>
            <a:gradFill rotWithShape="0">
              <a:gsLst>
                <a:gs pos="0">
                  <a:srgbClr val="E8E9EA">
                    <a:alpha val="92000"/>
                  </a:srgbClr>
                </a:gs>
                <a:gs pos="1038">
                  <a:srgbClr val="E8E9EA">
                    <a:alpha val="92000"/>
                  </a:srgbClr>
                </a:gs>
                <a:gs pos="50259">
                  <a:srgbClr val="C7C8CA">
                    <a:alpha val="92000"/>
                  </a:srgbClr>
                </a:gs>
                <a:gs pos="50259">
                  <a:srgbClr val="A6A7A9">
                    <a:alpha val="92000"/>
                  </a:srgbClr>
                </a:gs>
                <a:gs pos="97928">
                  <a:srgbClr val="AAABB1">
                    <a:alpha val="92000"/>
                  </a:srgbClr>
                </a:gs>
                <a:gs pos="100000">
                  <a:srgbClr val="AAABB1">
                    <a:alpha val="92000"/>
                  </a:srgbClr>
                </a:gs>
              </a:gsLst>
              <a:lin ang="5400000" scaled="1"/>
            </a:gradFill>
            <a:ln w="381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54545"/>
                  </a:solidFill>
                  <a:effectLst>
                    <a:outerShdw blurRad="38100" dist="38100" dir="2700000" algn="tl">
                      <a:schemeClr val="tx1">
                        <a:alpha val="50000"/>
                      </a:scheme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Cancel</a:t>
              </a:r>
            </a:p>
          </p:txBody>
        </p:sp>
      </p:grp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5283200" y="10572750"/>
            <a:ext cx="2857500" cy="1371600"/>
            <a:chOff x="0" y="0"/>
            <a:chExt cx="1800" cy="864"/>
          </a:xfrm>
        </p:grpSpPr>
        <p:sp>
          <p:nvSpPr>
            <p:cNvPr id="5131" name="AutoShape 11"/>
            <p:cNvSpPr>
              <a:spLocks/>
            </p:cNvSpPr>
            <p:nvPr/>
          </p:nvSpPr>
          <p:spPr bwMode="auto">
            <a:xfrm>
              <a:off x="0" y="0"/>
              <a:ext cx="1800" cy="864"/>
            </a:xfrm>
            <a:custGeom>
              <a:avLst/>
              <a:gdLst>
                <a:gd name="T0" fmla="*/ 10800 w 21600"/>
                <a:gd name="T1" fmla="+- 0 10800 2266"/>
                <a:gd name="T2" fmla="*/ 10800 h 19334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19334">
                  <a:moveTo>
                    <a:pt x="10602" y="-2266"/>
                  </a:moveTo>
                  <a:lnTo>
                    <a:pt x="9264" y="0"/>
                  </a:lnTo>
                  <a:lnTo>
                    <a:pt x="960" y="0"/>
                  </a:lnTo>
                  <a:cubicBezTo>
                    <a:pt x="430" y="0"/>
                    <a:pt x="0" y="801"/>
                    <a:pt x="0" y="1790"/>
                  </a:cubicBezTo>
                  <a:lnTo>
                    <a:pt x="0" y="17544"/>
                  </a:lnTo>
                  <a:cubicBezTo>
                    <a:pt x="0" y="18532"/>
                    <a:pt x="430" y="19334"/>
                    <a:pt x="960" y="19334"/>
                  </a:cubicBezTo>
                  <a:lnTo>
                    <a:pt x="20640" y="19334"/>
                  </a:lnTo>
                  <a:cubicBezTo>
                    <a:pt x="21170" y="19334"/>
                    <a:pt x="21600" y="18532"/>
                    <a:pt x="21600" y="17544"/>
                  </a:cubicBezTo>
                  <a:lnTo>
                    <a:pt x="21600" y="1790"/>
                  </a:lnTo>
                  <a:cubicBezTo>
                    <a:pt x="21600" y="801"/>
                    <a:pt x="21170" y="0"/>
                    <a:pt x="20640" y="0"/>
                  </a:cubicBezTo>
                  <a:lnTo>
                    <a:pt x="11940" y="0"/>
                  </a:lnTo>
                  <a:lnTo>
                    <a:pt x="10602" y="-2266"/>
                  </a:lnTo>
                  <a:close/>
                  <a:moveTo>
                    <a:pt x="10602" y="-2266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29533">
                  <a:srgbClr val="676A75"/>
                </a:gs>
                <a:gs pos="29533">
                  <a:srgbClr val="282C3B"/>
                </a:gs>
                <a:gs pos="29533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Text Size</a:t>
              </a:r>
            </a:p>
          </p:txBody>
        </p:sp>
        <p:sp>
          <p:nvSpPr>
            <p:cNvPr id="5132" name="AutoShape 12"/>
            <p:cNvSpPr>
              <a:spLocks/>
            </p:cNvSpPr>
            <p:nvPr/>
          </p:nvSpPr>
          <p:spPr bwMode="auto">
            <a:xfrm>
              <a:off x="52" y="324"/>
              <a:ext cx="1704" cy="464"/>
            </a:xfrm>
            <a:prstGeom prst="roundRect">
              <a:avLst>
                <a:gd name="adj" fmla="val 10343"/>
              </a:avLst>
            </a:prstGeom>
            <a:gradFill rotWithShape="0">
              <a:gsLst>
                <a:gs pos="0">
                  <a:srgbClr val="818383"/>
                </a:gs>
                <a:gs pos="11398">
                  <a:srgbClr val="C2C2C2"/>
                </a:gs>
                <a:gs pos="22092">
                  <a:srgbClr val="D3D3D3"/>
                </a:gs>
                <a:gs pos="100000">
                  <a:srgbClr val="E5E5E5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33" name="AutoShape 13"/>
            <p:cNvSpPr>
              <a:spLocks/>
            </p:cNvSpPr>
            <p:nvPr/>
          </p:nvSpPr>
          <p:spPr bwMode="auto">
            <a:xfrm>
              <a:off x="104" y="399"/>
              <a:ext cx="774" cy="337"/>
            </a:xfrm>
            <a:prstGeom prst="roundRect">
              <a:avLst>
                <a:gd name="adj" fmla="val 18134"/>
              </a:avLst>
            </a:prstGeom>
            <a:solidFill>
              <a:schemeClr val="accent1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600">
                  <a:solidFill>
                    <a:srgbClr val="000000"/>
                  </a:solidFill>
                  <a:latin typeface="Georgia" charset="0"/>
                  <a:ea typeface="Georgia" charset="0"/>
                  <a:cs typeface="Georgia" charset="0"/>
                  <a:sym typeface="Georgia" charset="0"/>
                </a:rPr>
                <a:t>T</a:t>
              </a:r>
            </a:p>
          </p:txBody>
        </p:sp>
        <p:sp>
          <p:nvSpPr>
            <p:cNvPr id="5134" name="AutoShape 14"/>
            <p:cNvSpPr>
              <a:spLocks/>
            </p:cNvSpPr>
            <p:nvPr/>
          </p:nvSpPr>
          <p:spPr bwMode="auto">
            <a:xfrm>
              <a:off x="915" y="399"/>
              <a:ext cx="781" cy="337"/>
            </a:xfrm>
            <a:prstGeom prst="roundRect">
              <a:avLst>
                <a:gd name="adj" fmla="val 18134"/>
              </a:avLst>
            </a:prstGeom>
            <a:solidFill>
              <a:schemeClr val="accent1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600" b="1">
                  <a:solidFill>
                    <a:srgbClr val="000000"/>
                  </a:solidFill>
                  <a:latin typeface="Georgia" charset="0"/>
                  <a:ea typeface="Georgia" charset="0"/>
                  <a:cs typeface="Georgia" charset="0"/>
                  <a:sym typeface="Georgia" charset="0"/>
                </a:rPr>
                <a:t>T</a:t>
              </a:r>
            </a:p>
          </p:txBody>
        </p: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419100" y="9766300"/>
            <a:ext cx="3695700" cy="2971800"/>
            <a:chOff x="0" y="0"/>
            <a:chExt cx="2328" cy="1872"/>
          </a:xfrm>
        </p:grpSpPr>
        <p:sp>
          <p:nvSpPr>
            <p:cNvPr id="5136" name="AutoShape 16"/>
            <p:cNvSpPr>
              <a:spLocks/>
            </p:cNvSpPr>
            <p:nvPr/>
          </p:nvSpPr>
          <p:spPr bwMode="auto">
            <a:xfrm>
              <a:off x="0" y="0"/>
              <a:ext cx="2328" cy="1872"/>
            </a:xfrm>
            <a:custGeom>
              <a:avLst/>
              <a:gdLst>
                <a:gd name="T0" fmla="*/ 10800 w 21600"/>
                <a:gd name="T1" fmla="+- 0 10800 1054"/>
                <a:gd name="T2" fmla="*/ 10800 h 20546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0546">
                  <a:moveTo>
                    <a:pt x="10911" y="-1054"/>
                  </a:moveTo>
                  <a:lnTo>
                    <a:pt x="9874" y="0"/>
                  </a:lnTo>
                  <a:lnTo>
                    <a:pt x="742" y="0"/>
                  </a:lnTo>
                  <a:cubicBezTo>
                    <a:pt x="332" y="0"/>
                    <a:pt x="0" y="393"/>
                    <a:pt x="0" y="878"/>
                  </a:cubicBezTo>
                  <a:lnTo>
                    <a:pt x="0" y="19668"/>
                  </a:lnTo>
                  <a:cubicBezTo>
                    <a:pt x="0" y="20153"/>
                    <a:pt x="332" y="20546"/>
                    <a:pt x="742" y="20546"/>
                  </a:cubicBezTo>
                  <a:lnTo>
                    <a:pt x="20858" y="20546"/>
                  </a:lnTo>
                  <a:cubicBezTo>
                    <a:pt x="21268" y="20546"/>
                    <a:pt x="21600" y="20153"/>
                    <a:pt x="21600" y="19668"/>
                  </a:cubicBezTo>
                  <a:lnTo>
                    <a:pt x="21600" y="878"/>
                  </a:lnTo>
                  <a:cubicBezTo>
                    <a:pt x="21600" y="393"/>
                    <a:pt x="21268" y="0"/>
                    <a:pt x="20858" y="0"/>
                  </a:cubicBezTo>
                  <a:lnTo>
                    <a:pt x="11948" y="0"/>
                  </a:lnTo>
                  <a:lnTo>
                    <a:pt x="10911" y="-1054"/>
                  </a:lnTo>
                  <a:close/>
                  <a:moveTo>
                    <a:pt x="10911" y="-1054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50258">
                  <a:srgbClr val="676A75"/>
                </a:gs>
                <a:gs pos="50258">
                  <a:srgbClr val="282C3B"/>
                </a:gs>
                <a:gs pos="50258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5137" name="Group 17"/>
            <p:cNvGrpSpPr>
              <a:grpSpLocks/>
            </p:cNvGrpSpPr>
            <p:nvPr/>
          </p:nvGrpSpPr>
          <p:grpSpPr bwMode="auto">
            <a:xfrm>
              <a:off x="70" y="76"/>
              <a:ext cx="2168" cy="1664"/>
              <a:chOff x="0" y="0"/>
              <a:chExt cx="2168" cy="1664"/>
            </a:xfrm>
          </p:grpSpPr>
          <p:sp>
            <p:nvSpPr>
              <p:cNvPr id="5138" name="AutoShape 18"/>
              <p:cNvSpPr>
                <a:spLocks/>
              </p:cNvSpPr>
              <p:nvPr/>
            </p:nvSpPr>
            <p:spPr bwMode="auto">
              <a:xfrm>
                <a:off x="0" y="0"/>
                <a:ext cx="2168" cy="1664"/>
              </a:xfrm>
              <a:prstGeom prst="roundRect">
                <a:avLst>
                  <a:gd name="adj" fmla="val 3361"/>
                </a:avLst>
              </a:prstGeom>
              <a:gradFill rotWithShape="0">
                <a:gsLst>
                  <a:gs pos="0">
                    <a:srgbClr val="808183"/>
                  </a:gs>
                  <a:gs pos="5910">
                    <a:srgbClr val="BEC0C1"/>
                  </a:gs>
                  <a:gs pos="22797">
                    <a:srgbClr val="FCFFFF"/>
                  </a:gs>
                  <a:gs pos="73575">
                    <a:srgbClr val="FCFFFF"/>
                  </a:gs>
                  <a:gs pos="98962">
                    <a:srgbClr val="808183"/>
                  </a:gs>
                  <a:gs pos="100000">
                    <a:srgbClr val="808183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1</a:t>
                </a:r>
              </a:p>
              <a:p>
                <a:pPr marL="342900" algn="l"/>
                <a:endPara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endParaRPr>
              </a:p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2</a:t>
                </a:r>
              </a:p>
              <a:p>
                <a:pPr marL="342900" algn="l"/>
                <a:endPara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endParaRPr>
              </a:p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3</a:t>
                </a:r>
              </a:p>
              <a:p>
                <a:pPr marL="342900" algn="l"/>
                <a:endPara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endParaRPr>
              </a:p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4</a:t>
                </a:r>
              </a:p>
            </p:txBody>
          </p:sp>
          <p:sp>
            <p:nvSpPr>
              <p:cNvPr id="5139" name="Rectangle 19"/>
              <p:cNvSpPr>
                <a:spLocks/>
              </p:cNvSpPr>
              <p:nvPr/>
            </p:nvSpPr>
            <p:spPr bwMode="auto">
              <a:xfrm>
                <a:off x="17" y="523"/>
                <a:ext cx="200" cy="240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400000" algn="ctr" rotWithShape="0">
                  <a:srgbClr val="FFFFFF">
                    <a:alpha val="89999"/>
                  </a:srgbClr>
                </a:outerShdw>
              </a:effectLst>
            </p:spPr>
            <p:txBody>
              <a:bodyPr lIns="0" tIns="0" rIns="0" bIns="0" anchor="ctr"/>
              <a:lstStyle/>
              <a:p>
                <a:pPr algn="l"/>
                <a:r>
                  <a:rPr lang="en-US" sz="2200" b="1">
                    <a:solidFill>
                      <a:srgbClr val="101010"/>
                    </a:solidFill>
                    <a:latin typeface="Arial" charset="0"/>
                    <a:ea typeface="Lucida Grande" charset="0"/>
                    <a:cs typeface="Lucida Grande" charset="0"/>
                    <a:sym typeface="Arial" charset="0"/>
                  </a:rPr>
                  <a:t>✓</a:t>
                </a: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330200" y="1016000"/>
            <a:ext cx="3886200" cy="7772400"/>
            <a:chOff x="330200" y="1016000"/>
            <a:chExt cx="3886200" cy="7772400"/>
          </a:xfrm>
        </p:grpSpPr>
        <p:sp>
          <p:nvSpPr>
            <p:cNvPr id="5141" name="AutoShape 21"/>
            <p:cNvSpPr>
              <a:spLocks/>
            </p:cNvSpPr>
            <p:nvPr/>
          </p:nvSpPr>
          <p:spPr bwMode="auto">
            <a:xfrm>
              <a:off x="330200" y="1016000"/>
              <a:ext cx="3886200" cy="7772400"/>
            </a:xfrm>
            <a:custGeom>
              <a:avLst/>
              <a:gdLst>
                <a:gd name="T0" fmla="*/ 10800 w 21600"/>
                <a:gd name="T1" fmla="+- 0 10800 537"/>
                <a:gd name="T2" fmla="*/ 10800 h 21063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1063">
                  <a:moveTo>
                    <a:pt x="10268" y="-537"/>
                  </a:moveTo>
                  <a:lnTo>
                    <a:pt x="9285" y="0"/>
                  </a:lnTo>
                  <a:lnTo>
                    <a:pt x="706" y="0"/>
                  </a:lnTo>
                  <a:cubicBezTo>
                    <a:pt x="316" y="0"/>
                    <a:pt x="0" y="154"/>
                    <a:pt x="0" y="344"/>
                  </a:cubicBezTo>
                  <a:lnTo>
                    <a:pt x="0" y="20719"/>
                  </a:lnTo>
                  <a:cubicBezTo>
                    <a:pt x="0" y="20909"/>
                    <a:pt x="316" y="21063"/>
                    <a:pt x="706" y="21063"/>
                  </a:cubicBezTo>
                  <a:lnTo>
                    <a:pt x="20894" y="21063"/>
                  </a:lnTo>
                  <a:cubicBezTo>
                    <a:pt x="21284" y="21063"/>
                    <a:pt x="21600" y="20909"/>
                    <a:pt x="21600" y="20719"/>
                  </a:cubicBezTo>
                  <a:lnTo>
                    <a:pt x="21600" y="344"/>
                  </a:lnTo>
                  <a:cubicBezTo>
                    <a:pt x="21600" y="154"/>
                    <a:pt x="21284" y="0"/>
                    <a:pt x="20894" y="0"/>
                  </a:cubicBezTo>
                  <a:lnTo>
                    <a:pt x="11254" y="0"/>
                  </a:lnTo>
                  <a:lnTo>
                    <a:pt x="10268" y="-537"/>
                  </a:lnTo>
                  <a:close/>
                  <a:moveTo>
                    <a:pt x="10268" y="-537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6216">
                  <a:srgbClr val="676A75"/>
                </a:gs>
                <a:gs pos="6216">
                  <a:srgbClr val="282C3B"/>
                </a:gs>
                <a:gs pos="6216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Long list</a:t>
              </a:r>
            </a:p>
          </p:txBody>
        </p:sp>
        <p:sp>
          <p:nvSpPr>
            <p:cNvPr id="5142" name="AutoShape 22"/>
            <p:cNvSpPr>
              <a:spLocks/>
            </p:cNvSpPr>
            <p:nvPr/>
          </p:nvSpPr>
          <p:spPr bwMode="auto">
            <a:xfrm>
              <a:off x="444500" y="1130300"/>
              <a:ext cx="850900" cy="406400"/>
            </a:xfrm>
            <a:prstGeom prst="roundRect">
              <a:avLst>
                <a:gd name="adj" fmla="val 17185"/>
              </a:avLst>
            </a:prstGeom>
            <a:gradFill rotWithShape="0">
              <a:gsLst>
                <a:gs pos="0">
                  <a:srgbClr val="7383AB"/>
                </a:gs>
                <a:gs pos="12434">
                  <a:srgbClr val="7383AB"/>
                </a:gs>
                <a:gs pos="36269">
                  <a:srgbClr val="4F659B"/>
                </a:gs>
                <a:gs pos="52332">
                  <a:srgbClr val="415890"/>
                </a:gs>
                <a:gs pos="52332">
                  <a:srgbClr val="334B85"/>
                </a:gs>
                <a:gs pos="100000">
                  <a:srgbClr val="354D89"/>
                </a:gs>
              </a:gsLst>
              <a:lin ang="5400000" scaled="1"/>
            </a:gradFill>
            <a:ln w="12700" cap="flat">
              <a:solidFill>
                <a:srgbClr val="121C3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Done</a:t>
              </a:r>
            </a:p>
          </p:txBody>
        </p:sp>
        <p:sp>
          <p:nvSpPr>
            <p:cNvPr id="5143" name="AutoShape 23"/>
            <p:cNvSpPr>
              <a:spLocks/>
            </p:cNvSpPr>
            <p:nvPr/>
          </p:nvSpPr>
          <p:spPr bwMode="auto">
            <a:xfrm>
              <a:off x="457200" y="1714500"/>
              <a:ext cx="3644900" cy="6921500"/>
            </a:xfrm>
            <a:prstGeom prst="roundRect">
              <a:avLst>
                <a:gd name="adj" fmla="val 3611"/>
              </a:avLst>
            </a:prstGeom>
            <a:gradFill rotWithShape="0">
              <a:gsLst>
                <a:gs pos="0">
                  <a:srgbClr val="808183"/>
                </a:gs>
                <a:gs pos="537">
                  <a:srgbClr val="BEC0C1"/>
                </a:gs>
                <a:gs pos="2072">
                  <a:srgbClr val="FCFFFF"/>
                </a:gs>
                <a:gs pos="96373">
                  <a:srgbClr val="FCFFFF"/>
                </a:gs>
                <a:gs pos="99411">
                  <a:srgbClr val="BEC0C1"/>
                </a:gs>
                <a:gs pos="100000">
                  <a:srgbClr val="808183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44" name="Line 24"/>
            <p:cNvSpPr>
              <a:spLocks noChangeShapeType="1"/>
            </p:cNvSpPr>
            <p:nvPr/>
          </p:nvSpPr>
          <p:spPr bwMode="auto">
            <a:xfrm rot="10800000" flipH="1">
              <a:off x="446088" y="3254375"/>
              <a:ext cx="3656013" cy="0"/>
            </a:xfrm>
            <a:prstGeom prst="line">
              <a:avLst/>
            </a:prstGeom>
            <a:noFill/>
            <a:ln w="9525" cap="flat">
              <a:solidFill>
                <a:srgbClr val="9B9B9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45" name="Line 25"/>
            <p:cNvSpPr>
              <a:spLocks noChangeShapeType="1"/>
            </p:cNvSpPr>
            <p:nvPr/>
          </p:nvSpPr>
          <p:spPr bwMode="auto">
            <a:xfrm rot="10800000" flipH="1">
              <a:off x="446088" y="5159375"/>
              <a:ext cx="3656013" cy="0"/>
            </a:xfrm>
            <a:prstGeom prst="line">
              <a:avLst/>
            </a:prstGeom>
            <a:noFill/>
            <a:ln w="9525" cap="flat">
              <a:solidFill>
                <a:srgbClr val="9B9B9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46" name="Line 26"/>
            <p:cNvSpPr>
              <a:spLocks noChangeShapeType="1"/>
            </p:cNvSpPr>
            <p:nvPr/>
          </p:nvSpPr>
          <p:spPr bwMode="auto">
            <a:xfrm rot="10800000" flipH="1">
              <a:off x="446088" y="7064375"/>
              <a:ext cx="3656013" cy="0"/>
            </a:xfrm>
            <a:prstGeom prst="line">
              <a:avLst/>
            </a:prstGeom>
            <a:noFill/>
            <a:ln w="9525" cap="flat">
              <a:solidFill>
                <a:srgbClr val="9B9B9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47" name="AutoShape 27"/>
            <p:cNvSpPr>
              <a:spLocks/>
            </p:cNvSpPr>
            <p:nvPr/>
          </p:nvSpPr>
          <p:spPr bwMode="auto">
            <a:xfrm>
              <a:off x="3225800" y="1130300"/>
              <a:ext cx="876300" cy="406400"/>
            </a:xfrm>
            <a:prstGeom prst="roundRect">
              <a:avLst>
                <a:gd name="adj" fmla="val 15278"/>
              </a:avLst>
            </a:prstGeom>
            <a:gradFill rotWithShape="0">
              <a:gsLst>
                <a:gs pos="0">
                  <a:srgbClr val="E8E9EA">
                    <a:alpha val="92000"/>
                  </a:srgbClr>
                </a:gs>
                <a:gs pos="1038">
                  <a:srgbClr val="E8E9EA">
                    <a:alpha val="92000"/>
                  </a:srgbClr>
                </a:gs>
                <a:gs pos="50259">
                  <a:srgbClr val="C7C8CA">
                    <a:alpha val="92000"/>
                  </a:srgbClr>
                </a:gs>
                <a:gs pos="50259">
                  <a:srgbClr val="A6A7A9">
                    <a:alpha val="92000"/>
                  </a:srgbClr>
                </a:gs>
                <a:gs pos="97928">
                  <a:srgbClr val="AAABB1">
                    <a:alpha val="92000"/>
                  </a:srgbClr>
                </a:gs>
                <a:gs pos="100000">
                  <a:srgbClr val="AAABB1">
                    <a:alpha val="92000"/>
                  </a:srgbClr>
                </a:gs>
              </a:gsLst>
              <a:lin ang="5400000" scaled="1"/>
            </a:gradFill>
            <a:ln w="381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54545"/>
                  </a:solidFill>
                  <a:effectLst>
                    <a:outerShdw blurRad="38100" dist="38100" dir="2700000" algn="tl">
                      <a:schemeClr val="tx1">
                        <a:alpha val="50000"/>
                      </a:scheme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Cancel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89500" y="4889500"/>
            <a:ext cx="3886200" cy="4330700"/>
            <a:chOff x="4889500" y="4889500"/>
            <a:chExt cx="3886200" cy="4330700"/>
          </a:xfrm>
        </p:grpSpPr>
        <p:sp>
          <p:nvSpPr>
            <p:cNvPr id="5149" name="AutoShape 29"/>
            <p:cNvSpPr>
              <a:spLocks/>
            </p:cNvSpPr>
            <p:nvPr/>
          </p:nvSpPr>
          <p:spPr bwMode="auto">
            <a:xfrm>
              <a:off x="4889500" y="4889500"/>
              <a:ext cx="3886200" cy="4330700"/>
            </a:xfrm>
            <a:custGeom>
              <a:avLst/>
              <a:gdLst>
                <a:gd name="T0" fmla="*/ 10800 w 21600"/>
                <a:gd name="T1" fmla="+- 0 10800 945"/>
                <a:gd name="T2" fmla="*/ 10800 h 20655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0655">
                  <a:moveTo>
                    <a:pt x="10268" y="-945"/>
                  </a:moveTo>
                  <a:lnTo>
                    <a:pt x="9285" y="0"/>
                  </a:lnTo>
                  <a:lnTo>
                    <a:pt x="706" y="0"/>
                  </a:lnTo>
                  <a:cubicBezTo>
                    <a:pt x="316" y="0"/>
                    <a:pt x="0" y="271"/>
                    <a:pt x="0" y="605"/>
                  </a:cubicBezTo>
                  <a:lnTo>
                    <a:pt x="0" y="20049"/>
                  </a:lnTo>
                  <a:cubicBezTo>
                    <a:pt x="0" y="20384"/>
                    <a:pt x="316" y="20655"/>
                    <a:pt x="706" y="20655"/>
                  </a:cubicBezTo>
                  <a:lnTo>
                    <a:pt x="20894" y="20655"/>
                  </a:lnTo>
                  <a:cubicBezTo>
                    <a:pt x="21284" y="20655"/>
                    <a:pt x="21600" y="20384"/>
                    <a:pt x="21600" y="20049"/>
                  </a:cubicBezTo>
                  <a:lnTo>
                    <a:pt x="21600" y="605"/>
                  </a:lnTo>
                  <a:cubicBezTo>
                    <a:pt x="21600" y="271"/>
                    <a:pt x="21284" y="0"/>
                    <a:pt x="20894" y="0"/>
                  </a:cubicBezTo>
                  <a:lnTo>
                    <a:pt x="11254" y="0"/>
                  </a:lnTo>
                  <a:lnTo>
                    <a:pt x="10268" y="-945"/>
                  </a:lnTo>
                  <a:close/>
                  <a:moveTo>
                    <a:pt x="10268" y="-945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13989">
                  <a:srgbClr val="676A75"/>
                </a:gs>
                <a:gs pos="13989">
                  <a:srgbClr val="282C3B"/>
                </a:gs>
                <a:gs pos="13989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Drop Down</a:t>
              </a:r>
            </a:p>
          </p:txBody>
        </p:sp>
        <p:sp>
          <p:nvSpPr>
            <p:cNvPr id="5150" name="Freeform 30"/>
            <p:cNvSpPr>
              <a:spLocks/>
            </p:cNvSpPr>
            <p:nvPr/>
          </p:nvSpPr>
          <p:spPr bwMode="auto">
            <a:xfrm>
              <a:off x="7088188" y="8585200"/>
              <a:ext cx="912813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735" y="0"/>
                </a:cxn>
                <a:cxn ang="0">
                  <a:pos x="21600" y="5059"/>
                </a:cxn>
                <a:cxn ang="0">
                  <a:pos x="21600" y="16541"/>
                </a:cxn>
                <a:cxn ang="0">
                  <a:pos x="18735" y="21600"/>
                </a:cxn>
                <a:cxn ang="0">
                  <a:pos x="0" y="2160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8735" y="0"/>
                  </a:lnTo>
                  <a:cubicBezTo>
                    <a:pt x="20317" y="0"/>
                    <a:pt x="21600" y="2265"/>
                    <a:pt x="21600" y="5059"/>
                  </a:cubicBezTo>
                  <a:lnTo>
                    <a:pt x="21600" y="16541"/>
                  </a:lnTo>
                  <a:cubicBezTo>
                    <a:pt x="21600" y="19335"/>
                    <a:pt x="20317" y="21600"/>
                    <a:pt x="18735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2C3642"/>
                </a:gs>
              </a:gsLst>
              <a:lin ang="5400000" scaled="1"/>
            </a:gradFill>
            <a:ln w="3175" cap="flat">
              <a:solidFill>
                <a:srgbClr val="F4F4F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chemeClr val="tx1"/>
                  </a:solidFill>
                  <a:ea typeface="Gill Sans" charset="0"/>
                  <a:cs typeface="Gill Sans" charset="0"/>
                </a:rPr>
                <a:t>Label</a:t>
              </a:r>
            </a:p>
          </p:txBody>
        </p:sp>
        <p:sp>
          <p:nvSpPr>
            <p:cNvPr id="5151" name="Freeform 31"/>
            <p:cNvSpPr>
              <a:spLocks/>
            </p:cNvSpPr>
            <p:nvPr/>
          </p:nvSpPr>
          <p:spPr bwMode="auto">
            <a:xfrm>
              <a:off x="5410200" y="8585200"/>
              <a:ext cx="833438" cy="457200"/>
            </a:xfrm>
            <a:custGeom>
              <a:avLst/>
              <a:gdLst/>
              <a:ahLst/>
              <a:cxnLst>
                <a:cxn ang="0">
                  <a:pos x="0" y="16025"/>
                </a:cxn>
                <a:cxn ang="0">
                  <a:pos x="0" y="5575"/>
                </a:cxn>
                <a:cxn ang="0">
                  <a:pos x="3221" y="0"/>
                </a:cxn>
                <a:cxn ang="0">
                  <a:pos x="21600" y="0"/>
                </a:cxn>
                <a:cxn ang="0">
                  <a:pos x="21365" y="21600"/>
                </a:cxn>
                <a:cxn ang="0">
                  <a:pos x="3221" y="21600"/>
                </a:cxn>
                <a:cxn ang="0">
                  <a:pos x="0" y="16025"/>
                </a:cxn>
                <a:cxn ang="0">
                  <a:pos x="0" y="16025"/>
                </a:cxn>
                <a:cxn ang="0">
                  <a:pos x="0" y="16025"/>
                </a:cxn>
              </a:cxnLst>
              <a:rect l="0" t="0" r="r" b="b"/>
              <a:pathLst>
                <a:path w="21600" h="21600">
                  <a:moveTo>
                    <a:pt x="0" y="16025"/>
                  </a:moveTo>
                  <a:lnTo>
                    <a:pt x="0" y="5575"/>
                  </a:lnTo>
                  <a:cubicBezTo>
                    <a:pt x="0" y="2496"/>
                    <a:pt x="1442" y="0"/>
                    <a:pt x="3221" y="0"/>
                  </a:cubicBezTo>
                  <a:lnTo>
                    <a:pt x="21600" y="0"/>
                  </a:lnTo>
                  <a:lnTo>
                    <a:pt x="21365" y="21600"/>
                  </a:lnTo>
                  <a:lnTo>
                    <a:pt x="3221" y="21600"/>
                  </a:lnTo>
                  <a:cubicBezTo>
                    <a:pt x="1442" y="21600"/>
                    <a:pt x="0" y="19104"/>
                    <a:pt x="0" y="16025"/>
                  </a:cubicBezTo>
                  <a:close/>
                  <a:moveTo>
                    <a:pt x="0" y="16025"/>
                  </a:moveTo>
                </a:path>
              </a:pathLst>
            </a:custGeom>
            <a:gradFill rotWithShape="0">
              <a:gsLst>
                <a:gs pos="0">
                  <a:srgbClr val="2C3642"/>
                </a:gs>
                <a:gs pos="100000">
                  <a:srgbClr val="000000"/>
                </a:gs>
              </a:gsLst>
              <a:lin ang="5400000" scaled="1"/>
            </a:gradFill>
            <a:ln w="3175" cap="flat">
              <a:solidFill>
                <a:srgbClr val="F4F4F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chemeClr val="tx1"/>
                  </a:solidFill>
                  <a:ea typeface="Gill Sans" charset="0"/>
                  <a:cs typeface="Gill Sans" charset="0"/>
                </a:rPr>
                <a:t>Label</a:t>
              </a:r>
            </a:p>
          </p:txBody>
        </p:sp>
        <p:sp>
          <p:nvSpPr>
            <p:cNvPr id="5152" name="AutoShape 32"/>
            <p:cNvSpPr>
              <a:spLocks/>
            </p:cNvSpPr>
            <p:nvPr/>
          </p:nvSpPr>
          <p:spPr bwMode="auto">
            <a:xfrm>
              <a:off x="6234113" y="8585200"/>
              <a:ext cx="854075" cy="457200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2C3642"/>
                </a:gs>
                <a:gs pos="100000">
                  <a:srgbClr val="000000"/>
                </a:gs>
              </a:gsLst>
              <a:lin ang="5400000" scaled="1"/>
            </a:gradFill>
            <a:ln w="3175" cap="flat">
              <a:solidFill>
                <a:srgbClr val="F4F4F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chemeClr val="tx1"/>
                  </a:solidFill>
                  <a:ea typeface="Gill Sans" charset="0"/>
                  <a:cs typeface="Gill Sans" charset="0"/>
                </a:rPr>
                <a:t>Label</a:t>
              </a:r>
            </a:p>
          </p:txBody>
        </p:sp>
        <p:grpSp>
          <p:nvGrpSpPr>
            <p:cNvPr id="5153" name="Group 33"/>
            <p:cNvGrpSpPr>
              <a:grpSpLocks/>
            </p:cNvGrpSpPr>
            <p:nvPr/>
          </p:nvGrpSpPr>
          <p:grpSpPr bwMode="auto">
            <a:xfrm>
              <a:off x="4991100" y="5549900"/>
              <a:ext cx="3695700" cy="558800"/>
              <a:chOff x="0" y="0"/>
              <a:chExt cx="2328" cy="352"/>
            </a:xfrm>
          </p:grpSpPr>
          <p:sp>
            <p:nvSpPr>
              <p:cNvPr id="5154" name="Freeform 34"/>
              <p:cNvSpPr>
                <a:spLocks/>
              </p:cNvSpPr>
              <p:nvPr/>
            </p:nvSpPr>
            <p:spPr bwMode="auto">
              <a:xfrm>
                <a:off x="0" y="0"/>
                <a:ext cx="2328" cy="352"/>
              </a:xfrm>
              <a:custGeom>
                <a:avLst/>
                <a:gdLst/>
                <a:ahLst/>
                <a:cxnLst>
                  <a:cxn ang="0">
                    <a:pos x="0" y="2945"/>
                  </a:cxn>
                  <a:cxn ang="0">
                    <a:pos x="445" y="0"/>
                  </a:cxn>
                  <a:cxn ang="0">
                    <a:pos x="21155" y="0"/>
                  </a:cxn>
                  <a:cxn ang="0">
                    <a:pos x="21600" y="2945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45"/>
                  </a:cxn>
                  <a:cxn ang="0">
                    <a:pos x="0" y="2945"/>
                  </a:cxn>
                </a:cxnLst>
                <a:rect l="0" t="0" r="r" b="b"/>
                <a:pathLst>
                  <a:path w="21600" h="21600">
                    <a:moveTo>
                      <a:pt x="0" y="2945"/>
                    </a:moveTo>
                    <a:cubicBezTo>
                      <a:pt x="0" y="1319"/>
                      <a:pt x="199" y="0"/>
                      <a:pt x="445" y="0"/>
                    </a:cubicBezTo>
                    <a:lnTo>
                      <a:pt x="21155" y="0"/>
                    </a:lnTo>
                    <a:cubicBezTo>
                      <a:pt x="21401" y="0"/>
                      <a:pt x="21600" y="1319"/>
                      <a:pt x="21600" y="2945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45"/>
                    </a:lnTo>
                    <a:close/>
                    <a:moveTo>
                      <a:pt x="0" y="2945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sp>
            <p:nvSpPr>
              <p:cNvPr id="5155" name="Freeform 35"/>
              <p:cNvSpPr>
                <a:spLocks/>
              </p:cNvSpPr>
              <p:nvPr/>
            </p:nvSpPr>
            <p:spPr bwMode="auto">
              <a:xfrm>
                <a:off x="2166" y="119"/>
                <a:ext cx="66" cy="10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156" name="Group 36"/>
            <p:cNvGrpSpPr>
              <a:grpSpLocks/>
            </p:cNvGrpSpPr>
            <p:nvPr/>
          </p:nvGrpSpPr>
          <p:grpSpPr bwMode="auto">
            <a:xfrm>
              <a:off x="4991100" y="6108700"/>
              <a:ext cx="3695700" cy="571500"/>
              <a:chOff x="0" y="0"/>
              <a:chExt cx="2328" cy="360"/>
            </a:xfrm>
          </p:grpSpPr>
          <p:sp>
            <p:nvSpPr>
              <p:cNvPr id="5157" name="Freeform 37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sp>
            <p:nvSpPr>
              <p:cNvPr id="5158" name="Freeform 38"/>
              <p:cNvSpPr>
                <a:spLocks/>
              </p:cNvSpPr>
              <p:nvPr/>
            </p:nvSpPr>
            <p:spPr bwMode="auto">
              <a:xfrm>
                <a:off x="2158" y="127"/>
                <a:ext cx="66" cy="10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159" name="Group 39"/>
            <p:cNvGrpSpPr>
              <a:grpSpLocks/>
            </p:cNvGrpSpPr>
            <p:nvPr/>
          </p:nvGrpSpPr>
          <p:grpSpPr bwMode="auto">
            <a:xfrm>
              <a:off x="4991100" y="6680200"/>
              <a:ext cx="3695700" cy="571500"/>
              <a:chOff x="0" y="0"/>
              <a:chExt cx="2328" cy="360"/>
            </a:xfrm>
          </p:grpSpPr>
          <p:sp>
            <p:nvSpPr>
              <p:cNvPr id="5160" name="Freeform 40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sp>
            <p:nvSpPr>
              <p:cNvPr id="5161" name="Freeform 41"/>
              <p:cNvSpPr>
                <a:spLocks/>
              </p:cNvSpPr>
              <p:nvPr/>
            </p:nvSpPr>
            <p:spPr bwMode="auto">
              <a:xfrm>
                <a:off x="2158" y="127"/>
                <a:ext cx="66" cy="10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162" name="Rectangle 42"/>
              <p:cNvSpPr>
                <a:spLocks/>
              </p:cNvSpPr>
              <p:nvPr/>
            </p:nvSpPr>
            <p:spPr bwMode="auto">
              <a:xfrm>
                <a:off x="1128" y="83"/>
                <a:ext cx="936" cy="1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r>
                  <a:rPr lang="en-US" sz="2000">
                    <a:solidFill>
                      <a:srgbClr val="6B75AF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choice</a:t>
                </a:r>
              </a:p>
            </p:txBody>
          </p:sp>
        </p:grpSp>
        <p:sp>
          <p:nvSpPr>
            <p:cNvPr id="5163" name="AutoShape 43"/>
            <p:cNvSpPr>
              <a:spLocks/>
            </p:cNvSpPr>
            <p:nvPr/>
          </p:nvSpPr>
          <p:spPr bwMode="auto">
            <a:xfrm>
              <a:off x="4997450" y="4984750"/>
              <a:ext cx="863600" cy="406400"/>
            </a:xfrm>
            <a:prstGeom prst="roundRect">
              <a:avLst>
                <a:gd name="adj" fmla="val 17185"/>
              </a:avLst>
            </a:prstGeom>
            <a:gradFill rotWithShape="0">
              <a:gsLst>
                <a:gs pos="0">
                  <a:srgbClr val="7383AB"/>
                </a:gs>
                <a:gs pos="12434">
                  <a:srgbClr val="7383AB"/>
                </a:gs>
                <a:gs pos="36269">
                  <a:srgbClr val="4F659B"/>
                </a:gs>
                <a:gs pos="52332">
                  <a:srgbClr val="415890"/>
                </a:gs>
                <a:gs pos="52332">
                  <a:srgbClr val="334B85"/>
                </a:gs>
                <a:gs pos="100000">
                  <a:srgbClr val="354D89"/>
                </a:gs>
              </a:gsLst>
              <a:lin ang="5400000" scaled="1"/>
            </a:gradFill>
            <a:ln w="12700" cap="flat">
              <a:solidFill>
                <a:srgbClr val="121C3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algn="ctr" rotWithShape="0">
                <a:srgbClr val="FFFFFF"/>
              </a:outerShdw>
            </a:effectLst>
          </p:spPr>
          <p:txBody>
            <a:bodyPr lIns="0" tIns="0" rIns="0" bIns="0" anchor="ctr"/>
            <a:lstStyle/>
            <a:p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Done</a:t>
              </a:r>
            </a:p>
          </p:txBody>
        </p:sp>
        <p:sp>
          <p:nvSpPr>
            <p:cNvPr id="5164" name="AutoShape 44"/>
            <p:cNvSpPr>
              <a:spLocks/>
            </p:cNvSpPr>
            <p:nvPr/>
          </p:nvSpPr>
          <p:spPr bwMode="auto">
            <a:xfrm>
              <a:off x="7785100" y="4978400"/>
              <a:ext cx="876300" cy="406400"/>
            </a:xfrm>
            <a:prstGeom prst="roundRect">
              <a:avLst>
                <a:gd name="adj" fmla="val 15278"/>
              </a:avLst>
            </a:prstGeom>
            <a:gradFill rotWithShape="0">
              <a:gsLst>
                <a:gs pos="0">
                  <a:srgbClr val="E8E9EA">
                    <a:alpha val="92000"/>
                  </a:srgbClr>
                </a:gs>
                <a:gs pos="1038">
                  <a:srgbClr val="E8E9EA">
                    <a:alpha val="92000"/>
                  </a:srgbClr>
                </a:gs>
                <a:gs pos="50259">
                  <a:srgbClr val="C7C8CA">
                    <a:alpha val="92000"/>
                  </a:srgbClr>
                </a:gs>
                <a:gs pos="50259">
                  <a:srgbClr val="A6A7A9">
                    <a:alpha val="92000"/>
                  </a:srgbClr>
                </a:gs>
                <a:gs pos="97928">
                  <a:srgbClr val="AAABB1">
                    <a:alpha val="92000"/>
                  </a:srgbClr>
                </a:gs>
                <a:gs pos="100000">
                  <a:srgbClr val="AAABB1">
                    <a:alpha val="92000"/>
                  </a:srgbClr>
                </a:gs>
              </a:gsLst>
              <a:lin ang="5400000" scaled="1"/>
            </a:gradFill>
            <a:ln w="381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54545"/>
                  </a:solidFill>
                  <a:effectLst>
                    <a:outerShdw blurRad="38100" dist="38100" dir="2700000" algn="tl">
                      <a:schemeClr val="tx1">
                        <a:alpha val="50000"/>
                      </a:scheme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Cancel</a:t>
              </a:r>
            </a:p>
          </p:txBody>
        </p:sp>
        <p:grpSp>
          <p:nvGrpSpPr>
            <p:cNvPr id="5165" name="Group 45"/>
            <p:cNvGrpSpPr>
              <a:grpSpLocks/>
            </p:cNvGrpSpPr>
            <p:nvPr/>
          </p:nvGrpSpPr>
          <p:grpSpPr bwMode="auto">
            <a:xfrm>
              <a:off x="4991100" y="7823200"/>
              <a:ext cx="3695700" cy="571500"/>
              <a:chOff x="0" y="0"/>
              <a:chExt cx="2328" cy="360"/>
            </a:xfrm>
          </p:grpSpPr>
          <p:sp>
            <p:nvSpPr>
              <p:cNvPr id="5166" name="Freeform 46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18240"/>
                  </a:cxn>
                  <a:cxn ang="0">
                    <a:pos x="0" y="0"/>
                  </a:cxn>
                  <a:cxn ang="0">
                    <a:pos x="21600" y="480"/>
                  </a:cxn>
                  <a:cxn ang="0">
                    <a:pos x="21600" y="18240"/>
                  </a:cxn>
                  <a:cxn ang="0">
                    <a:pos x="21082" y="21600"/>
                  </a:cxn>
                  <a:cxn ang="0">
                    <a:pos x="518" y="21600"/>
                  </a:cxn>
                  <a:cxn ang="0">
                    <a:pos x="0" y="18240"/>
                  </a:cxn>
                  <a:cxn ang="0">
                    <a:pos x="0" y="18240"/>
                  </a:cxn>
                  <a:cxn ang="0">
                    <a:pos x="0" y="18240"/>
                  </a:cxn>
                </a:cxnLst>
                <a:rect l="0" t="0" r="r" b="b"/>
                <a:pathLst>
                  <a:path w="21600" h="21600">
                    <a:moveTo>
                      <a:pt x="0" y="18240"/>
                    </a:moveTo>
                    <a:lnTo>
                      <a:pt x="0" y="0"/>
                    </a:lnTo>
                    <a:lnTo>
                      <a:pt x="21600" y="480"/>
                    </a:lnTo>
                    <a:lnTo>
                      <a:pt x="21600" y="18240"/>
                    </a:lnTo>
                    <a:cubicBezTo>
                      <a:pt x="21600" y="20096"/>
                      <a:pt x="21368" y="21600"/>
                      <a:pt x="21082" y="21600"/>
                    </a:cubicBezTo>
                    <a:lnTo>
                      <a:pt x="518" y="21600"/>
                    </a:lnTo>
                    <a:cubicBezTo>
                      <a:pt x="232" y="21600"/>
                      <a:pt x="0" y="20096"/>
                      <a:pt x="0" y="18240"/>
                    </a:cubicBezTo>
                    <a:close/>
                    <a:moveTo>
                      <a:pt x="0" y="1824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grpSp>
            <p:nvGrpSpPr>
              <p:cNvPr id="5167" name="Group 47"/>
              <p:cNvGrpSpPr>
                <a:grpSpLocks/>
              </p:cNvGrpSpPr>
              <p:nvPr/>
            </p:nvGrpSpPr>
            <p:grpSpPr bwMode="auto">
              <a:xfrm>
                <a:off x="1530" y="73"/>
                <a:ext cx="733" cy="224"/>
                <a:chOff x="0" y="0"/>
                <a:chExt cx="732" cy="224"/>
              </a:xfrm>
            </p:grpSpPr>
            <p:sp>
              <p:nvSpPr>
                <p:cNvPr id="5168" name="AutoShape 48"/>
                <p:cNvSpPr>
                  <a:spLocks/>
                </p:cNvSpPr>
                <p:nvPr/>
              </p:nvSpPr>
              <p:spPr bwMode="auto">
                <a:xfrm>
                  <a:off x="0" y="0"/>
                  <a:ext cx="726" cy="223"/>
                </a:xfrm>
                <a:prstGeom prst="roundRect">
                  <a:avLst>
                    <a:gd name="adj" fmla="val 22907"/>
                  </a:avLst>
                </a:prstGeom>
                <a:gradFill rotWithShape="0">
                  <a:gsLst>
                    <a:gs pos="0">
                      <a:srgbClr val="2A4BB4"/>
                    </a:gs>
                    <a:gs pos="100000">
                      <a:srgbClr val="5A89F7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1600" b="1" smtClean="0">
                      <a:solidFill>
                        <a:srgbClr val="F6F6FF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Helvetica" charset="0"/>
                      <a:cs typeface="Helvetica" charset="0"/>
                      <a:sym typeface="Helvetica" charset="0"/>
                    </a:rPr>
                    <a:t> ON</a:t>
                  </a:r>
                  <a:endParaRPr lang="en-US" sz="1600" b="1">
                    <a:solidFill>
                      <a:srgbClr val="F6F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endParaRPr>
                </a:p>
              </p:txBody>
            </p:sp>
            <p:sp>
              <p:nvSpPr>
                <p:cNvPr id="5169" name="AutoShape 49"/>
                <p:cNvSpPr>
                  <a:spLocks/>
                </p:cNvSpPr>
                <p:nvPr/>
              </p:nvSpPr>
              <p:spPr bwMode="auto">
                <a:xfrm>
                  <a:off x="380" y="0"/>
                  <a:ext cx="352" cy="224"/>
                </a:xfrm>
                <a:prstGeom prst="roundRect">
                  <a:avLst>
                    <a:gd name="adj" fmla="val 19958"/>
                  </a:avLst>
                </a:prstGeom>
                <a:gradFill rotWithShape="0">
                  <a:gsLst>
                    <a:gs pos="0">
                      <a:srgbClr val="EDEDED"/>
                    </a:gs>
                    <a:gs pos="2589">
                      <a:srgbClr val="EDEDED"/>
                    </a:gs>
                    <a:gs pos="12434">
                      <a:srgbClr val="C6C6C6"/>
                    </a:gs>
                    <a:gs pos="100000">
                      <a:srgbClr val="EDEDED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399" dir="10800000" algn="ctr" rotWithShape="0">
                    <a:srgbClr val="3F3F3F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70" name="Group 50"/>
            <p:cNvGrpSpPr>
              <a:grpSpLocks/>
            </p:cNvGrpSpPr>
            <p:nvPr/>
          </p:nvGrpSpPr>
          <p:grpSpPr bwMode="auto">
            <a:xfrm>
              <a:off x="4991100" y="7251700"/>
              <a:ext cx="3695700" cy="571500"/>
              <a:chOff x="0" y="0"/>
              <a:chExt cx="2328" cy="360"/>
            </a:xfrm>
          </p:grpSpPr>
          <p:sp>
            <p:nvSpPr>
              <p:cNvPr id="5171" name="Freeform 51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1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grpSp>
            <p:nvGrpSpPr>
              <p:cNvPr id="5172" name="Group 52"/>
              <p:cNvGrpSpPr>
                <a:grpSpLocks/>
              </p:cNvGrpSpPr>
              <p:nvPr/>
            </p:nvGrpSpPr>
            <p:grpSpPr bwMode="auto">
              <a:xfrm>
                <a:off x="1552" y="64"/>
                <a:ext cx="680" cy="239"/>
                <a:chOff x="0" y="0"/>
                <a:chExt cx="680" cy="239"/>
              </a:xfrm>
            </p:grpSpPr>
            <p:sp>
              <p:nvSpPr>
                <p:cNvPr id="5173" name="AutoShape 53"/>
                <p:cNvSpPr>
                  <a:spLocks/>
                </p:cNvSpPr>
                <p:nvPr/>
              </p:nvSpPr>
              <p:spPr bwMode="auto">
                <a:xfrm>
                  <a:off x="0" y="0"/>
                  <a:ext cx="680" cy="238"/>
                </a:xfrm>
                <a:prstGeom prst="roundRect">
                  <a:avLst>
                    <a:gd name="adj" fmla="val 12644"/>
                  </a:avLst>
                </a:prstGeom>
                <a:gradFill rotWithShape="0">
                  <a:gsLst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r"/>
                  <a:r>
                    <a:rPr lang="en-US" sz="1400">
                      <a:ln>
                        <a:solidFill>
                          <a:sysClr val="windowText" lastClr="000000"/>
                        </a:solidFill>
                      </a:ln>
                      <a:solidFill>
                        <a:srgbClr val="44484D"/>
                      </a:solidFill>
                      <a:effectLst>
                        <a:outerShdw blurRad="38100" dist="38100" dir="2700000" algn="tl">
                          <a:srgbClr val="000000">
                            <a:alpha val="0"/>
                          </a:srgbClr>
                        </a:outerShdw>
                      </a:effectLst>
                      <a:latin typeface="Helvetica" charset="0"/>
                      <a:cs typeface="Helvetica" charset="0"/>
                      <a:sym typeface="Helvetica" charset="0"/>
                    </a:rPr>
                    <a:t>OFF</a:t>
                  </a:r>
                </a:p>
              </p:txBody>
            </p:sp>
            <p:sp>
              <p:nvSpPr>
                <p:cNvPr id="5174" name="AutoShape 54"/>
                <p:cNvSpPr>
                  <a:spLocks/>
                </p:cNvSpPr>
                <p:nvPr/>
              </p:nvSpPr>
              <p:spPr bwMode="auto">
                <a:xfrm>
                  <a:off x="0" y="1"/>
                  <a:ext cx="369" cy="238"/>
                </a:xfrm>
                <a:prstGeom prst="roundRect">
                  <a:avLst>
                    <a:gd name="adj" fmla="val 18713"/>
                  </a:avLst>
                </a:prstGeom>
                <a:gradFill rotWithShape="0">
                  <a:gsLst>
                    <a:gs pos="0">
                      <a:srgbClr val="EDEDED"/>
                    </a:gs>
                    <a:gs pos="2589">
                      <a:srgbClr val="EDEDED"/>
                    </a:gs>
                    <a:gs pos="12434">
                      <a:srgbClr val="C6C6C6"/>
                    </a:gs>
                    <a:gs pos="100000">
                      <a:srgbClr val="EDEDED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algn="ctr" rotWithShape="0">
                    <a:srgbClr val="3F3F3F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AutoShape 1"/>
          <p:cNvSpPr>
            <a:spLocks/>
          </p:cNvSpPr>
          <p:nvPr/>
        </p:nvSpPr>
        <p:spPr bwMode="auto">
          <a:xfrm>
            <a:off x="0" y="0"/>
            <a:ext cx="9779000" cy="53340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5F6F11"/>
              </a:gs>
              <a:gs pos="100000">
                <a:srgbClr val="3C4510"/>
              </a:gs>
            </a:gsLst>
            <a:lin ang="5400000" scaled="1"/>
          </a:gradFill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700" dir="5879882" algn="ctr" rotWithShape="0">
              <a:schemeClr val="bg2"/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" y="88900"/>
            <a:ext cx="1336675" cy="4064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/>
          </p:cNvSpPr>
          <p:nvPr/>
        </p:nvSpPr>
        <p:spPr bwMode="auto">
          <a:xfrm>
            <a:off x="2359025" y="33338"/>
            <a:ext cx="2874963" cy="469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Maps &amp; Multimedia</a:t>
            </a:r>
          </a:p>
        </p:txBody>
      </p:sp>
      <p:sp>
        <p:nvSpPr>
          <p:cNvPr id="6148" name="Rectangle 4"/>
          <p:cNvSpPr>
            <a:spLocks/>
          </p:cNvSpPr>
          <p:nvPr/>
        </p:nvSpPr>
        <p:spPr bwMode="auto">
          <a:xfrm>
            <a:off x="9226550" y="96838"/>
            <a:ext cx="481013" cy="317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V1.1</a:t>
            </a:r>
          </a:p>
        </p:txBody>
      </p:sp>
      <p:grpSp>
        <p:nvGrpSpPr>
          <p:cNvPr id="6243" name="Group 99"/>
          <p:cNvGrpSpPr>
            <a:grpSpLocks/>
          </p:cNvGrpSpPr>
          <p:nvPr/>
        </p:nvGrpSpPr>
        <p:grpSpPr bwMode="auto">
          <a:xfrm>
            <a:off x="760412" y="10210800"/>
            <a:ext cx="4445000" cy="1397000"/>
            <a:chOff x="0" y="0"/>
            <a:chExt cx="2799" cy="880"/>
          </a:xfrm>
        </p:grpSpPr>
        <p:sp>
          <p:nvSpPr>
            <p:cNvPr id="6244" name="AutoShape 100"/>
            <p:cNvSpPr>
              <a:spLocks/>
            </p:cNvSpPr>
            <p:nvPr/>
          </p:nvSpPr>
          <p:spPr bwMode="auto">
            <a:xfrm>
              <a:off x="0" y="0"/>
              <a:ext cx="2799" cy="880"/>
            </a:xfrm>
            <a:prstGeom prst="roundRect">
              <a:avLst>
                <a:gd name="adj" fmla="val 7269"/>
              </a:avLst>
            </a:prstGeom>
            <a:gradFill rotWithShape="0">
              <a:gsLst>
                <a:gs pos="0">
                  <a:srgbClr val="A7A8B0">
                    <a:alpha val="50999"/>
                  </a:srgbClr>
                </a:gs>
                <a:gs pos="49222">
                  <a:srgbClr val="676A75">
                    <a:alpha val="50999"/>
                  </a:srgbClr>
                </a:gs>
                <a:gs pos="49222">
                  <a:srgbClr val="282C3B">
                    <a:alpha val="50999"/>
                  </a:srgbClr>
                </a:gs>
                <a:gs pos="49222">
                  <a:srgbClr val="1D212D">
                    <a:alpha val="50999"/>
                  </a:srgbClr>
                </a:gs>
                <a:gs pos="100000">
                  <a:srgbClr val="131620">
                    <a:alpha val="50999"/>
                  </a:srgbClr>
                </a:gs>
              </a:gsLst>
              <a:lin ang="5400000" scaled="1"/>
            </a:gradFill>
            <a:ln w="25400" cap="flat">
              <a:solidFill>
                <a:srgbClr val="EEF0F4">
                  <a:alpha val="50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245" name="Group 101"/>
            <p:cNvGrpSpPr>
              <a:grpSpLocks/>
            </p:cNvGrpSpPr>
            <p:nvPr/>
          </p:nvGrpSpPr>
          <p:grpSpPr bwMode="auto">
            <a:xfrm>
              <a:off x="414" y="620"/>
              <a:ext cx="1940" cy="74"/>
              <a:chOff x="0" y="0"/>
              <a:chExt cx="1940" cy="73"/>
            </a:xfrm>
          </p:grpSpPr>
          <p:sp>
            <p:nvSpPr>
              <p:cNvPr id="6246" name="AutoShape 102"/>
              <p:cNvSpPr>
                <a:spLocks/>
              </p:cNvSpPr>
              <p:nvPr/>
            </p:nvSpPr>
            <p:spPr bwMode="auto">
              <a:xfrm rot="10800000" flipH="1">
                <a:off x="0" y="0"/>
                <a:ext cx="1940" cy="73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rgbClr val="CBCBCB"/>
                  </a:gs>
                  <a:gs pos="100000">
                    <a:srgbClr val="F9F9F9"/>
                  </a:gs>
                </a:gsLst>
                <a:lin ang="5400000" scaled="1"/>
              </a:gradFill>
              <a:ln w="25400" cap="flat">
                <a:solidFill>
                  <a:srgbClr val="B4B4B4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47" name="AutoShape 103"/>
              <p:cNvSpPr>
                <a:spLocks/>
              </p:cNvSpPr>
              <p:nvPr/>
            </p:nvSpPr>
            <p:spPr bwMode="auto">
              <a:xfrm flipH="1">
                <a:off x="8" y="5"/>
                <a:ext cx="1341" cy="63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rgbClr val="5686F7"/>
                  </a:gs>
                  <a:gs pos="100000">
                    <a:srgbClr val="345DD3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6248" name="AutoShape 104"/>
            <p:cNvSpPr>
              <a:spLocks/>
            </p:cNvSpPr>
            <p:nvPr/>
          </p:nvSpPr>
          <p:spPr bwMode="auto">
            <a:xfrm>
              <a:off x="1627" y="573"/>
              <a:ext cx="171" cy="165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879939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249" name="Group 105"/>
            <p:cNvGrpSpPr>
              <a:grpSpLocks/>
            </p:cNvGrpSpPr>
            <p:nvPr/>
          </p:nvGrpSpPr>
          <p:grpSpPr bwMode="auto">
            <a:xfrm>
              <a:off x="613" y="99"/>
              <a:ext cx="1571" cy="360"/>
              <a:chOff x="0" y="0"/>
              <a:chExt cx="1570" cy="360"/>
            </a:xfrm>
          </p:grpSpPr>
          <p:sp>
            <p:nvSpPr>
              <p:cNvPr id="6250" name="AutoShape 106"/>
              <p:cNvSpPr>
                <a:spLocks/>
              </p:cNvSpPr>
              <p:nvPr/>
            </p:nvSpPr>
            <p:spPr bwMode="auto">
              <a:xfrm rot="5400000">
                <a:off x="673" y="24"/>
                <a:ext cx="311" cy="312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51" name="AutoShape 107"/>
              <p:cNvSpPr>
                <a:spLocks/>
              </p:cNvSpPr>
              <p:nvPr/>
            </p:nvSpPr>
            <p:spPr bwMode="auto">
              <a:xfrm rot="-5400000">
                <a:off x="76" y="49"/>
                <a:ext cx="233" cy="265"/>
              </a:xfrm>
              <a:custGeom>
                <a:avLst/>
                <a:gdLst>
                  <a:gd name="T0" fmla="+- 0 10800 -1671"/>
                  <a:gd name="T1" fmla="*/ T0 w 24942"/>
                  <a:gd name="T2" fmla="*/ 10800 h 28800"/>
                </a:gdLst>
                <a:ahLst/>
                <a:cxnLst>
                  <a:cxn ang="0">
                    <a:pos x="T1" y="T2"/>
                  </a:cxn>
                </a:cxnLst>
                <a:rect l="0" t="0" r="r" b="b"/>
                <a:pathLst>
                  <a:path w="24942" h="28800">
                    <a:moveTo>
                      <a:pt x="12471" y="0"/>
                    </a:moveTo>
                    <a:lnTo>
                      <a:pt x="23271" y="21600"/>
                    </a:lnTo>
                    <a:lnTo>
                      <a:pt x="1671" y="21600"/>
                    </a:lnTo>
                    <a:lnTo>
                      <a:pt x="12471" y="0"/>
                    </a:lnTo>
                    <a:close/>
                    <a:moveTo>
                      <a:pt x="12471" y="0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52" name="Line 108"/>
              <p:cNvSpPr>
                <a:spLocks noChangeShapeType="1"/>
              </p:cNvSpPr>
              <p:nvPr/>
            </p:nvSpPr>
            <p:spPr bwMode="auto">
              <a:xfrm flipH="1">
                <a:off x="0" y="81"/>
                <a:ext cx="1" cy="21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53" name="AutoShape 109"/>
              <p:cNvSpPr>
                <a:spLocks/>
              </p:cNvSpPr>
              <p:nvPr/>
            </p:nvSpPr>
            <p:spPr bwMode="auto">
              <a:xfrm rot="5400000">
                <a:off x="1308" y="85"/>
                <a:ext cx="202" cy="198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54" name="Line 110"/>
              <p:cNvSpPr>
                <a:spLocks noChangeShapeType="1"/>
              </p:cNvSpPr>
              <p:nvPr/>
            </p:nvSpPr>
            <p:spPr bwMode="auto">
              <a:xfrm rot="10800000" flipH="1">
                <a:off x="1568" y="67"/>
                <a:ext cx="2" cy="21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6255" name="Group 111"/>
          <p:cNvGrpSpPr>
            <a:grpSpLocks/>
          </p:cNvGrpSpPr>
          <p:nvPr/>
        </p:nvGrpSpPr>
        <p:grpSpPr bwMode="auto">
          <a:xfrm>
            <a:off x="5903912" y="10150475"/>
            <a:ext cx="1168400" cy="1165225"/>
            <a:chOff x="0" y="0"/>
            <a:chExt cx="736" cy="733"/>
          </a:xfrm>
        </p:grpSpPr>
        <p:grpSp>
          <p:nvGrpSpPr>
            <p:cNvPr id="6256" name="Group 112"/>
            <p:cNvGrpSpPr>
              <a:grpSpLocks/>
            </p:cNvGrpSpPr>
            <p:nvPr/>
          </p:nvGrpSpPr>
          <p:grpSpPr bwMode="auto">
            <a:xfrm>
              <a:off x="-72" y="-56"/>
              <a:ext cx="872" cy="928"/>
              <a:chOff x="0" y="0"/>
              <a:chExt cx="872" cy="928"/>
            </a:xfrm>
          </p:grpSpPr>
          <p:sp>
            <p:nvSpPr>
              <p:cNvPr id="6257" name="AutoShape 113"/>
              <p:cNvSpPr>
                <a:spLocks/>
              </p:cNvSpPr>
              <p:nvPr/>
            </p:nvSpPr>
            <p:spPr bwMode="auto">
              <a:xfrm>
                <a:off x="72" y="56"/>
                <a:ext cx="728" cy="728"/>
              </a:xfrm>
              <a:prstGeom prst="roundRect">
                <a:avLst>
                  <a:gd name="adj" fmla="val 0"/>
                </a:avLst>
              </a:prstGeom>
              <a:solidFill>
                <a:srgbClr val="E8E8E8"/>
              </a:solidFill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pic>
            <p:nvPicPr>
              <p:cNvPr id="6258" name="Picture 114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872" cy="928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6259" name="Freeform 115"/>
            <p:cNvSpPr>
              <a:spLocks/>
            </p:cNvSpPr>
            <p:nvPr/>
          </p:nvSpPr>
          <p:spPr bwMode="auto">
            <a:xfrm>
              <a:off x="0" y="53"/>
              <a:ext cx="736" cy="680"/>
            </a:xfrm>
            <a:custGeom>
              <a:avLst/>
              <a:gdLst/>
              <a:ahLst/>
              <a:cxnLst>
                <a:cxn ang="0">
                  <a:pos x="0" y="21377"/>
                </a:cxn>
                <a:cxn ang="0">
                  <a:pos x="0" y="17837"/>
                </a:cxn>
                <a:cxn ang="0">
                  <a:pos x="7596" y="12755"/>
                </a:cxn>
                <a:cxn ang="0">
                  <a:pos x="7121" y="10722"/>
                </a:cxn>
                <a:cxn ang="0">
                  <a:pos x="5934" y="3099"/>
                </a:cxn>
                <a:cxn ang="0">
                  <a:pos x="9732" y="49"/>
                </a:cxn>
                <a:cxn ang="0">
                  <a:pos x="14479" y="1574"/>
                </a:cxn>
                <a:cxn ang="0">
                  <a:pos x="14716" y="7164"/>
                </a:cxn>
                <a:cxn ang="0">
                  <a:pos x="14004" y="11230"/>
                </a:cxn>
                <a:cxn ang="0">
                  <a:pos x="13055" y="13009"/>
                </a:cxn>
                <a:cxn ang="0">
                  <a:pos x="20888" y="17329"/>
                </a:cxn>
                <a:cxn ang="0">
                  <a:pos x="21600" y="21395"/>
                </a:cxn>
                <a:cxn ang="0">
                  <a:pos x="0" y="21377"/>
                </a:cxn>
                <a:cxn ang="0">
                  <a:pos x="0" y="21377"/>
                </a:cxn>
              </a:cxnLst>
              <a:rect l="0" t="0" r="r" b="b"/>
              <a:pathLst>
                <a:path w="21600" h="21395">
                  <a:moveTo>
                    <a:pt x="0" y="21377"/>
                  </a:moveTo>
                  <a:lnTo>
                    <a:pt x="0" y="17837"/>
                  </a:lnTo>
                  <a:cubicBezTo>
                    <a:pt x="0" y="17837"/>
                    <a:pt x="7596" y="13517"/>
                    <a:pt x="7596" y="12755"/>
                  </a:cubicBezTo>
                  <a:cubicBezTo>
                    <a:pt x="7596" y="11993"/>
                    <a:pt x="7121" y="10722"/>
                    <a:pt x="7121" y="10722"/>
                  </a:cubicBezTo>
                  <a:cubicBezTo>
                    <a:pt x="7121" y="10722"/>
                    <a:pt x="4273" y="4877"/>
                    <a:pt x="5934" y="3099"/>
                  </a:cubicBezTo>
                  <a:cubicBezTo>
                    <a:pt x="7596" y="1320"/>
                    <a:pt x="8308" y="303"/>
                    <a:pt x="9732" y="49"/>
                  </a:cubicBezTo>
                  <a:cubicBezTo>
                    <a:pt x="11156" y="-205"/>
                    <a:pt x="13767" y="557"/>
                    <a:pt x="14479" y="1574"/>
                  </a:cubicBezTo>
                  <a:cubicBezTo>
                    <a:pt x="15191" y="2590"/>
                    <a:pt x="14479" y="6148"/>
                    <a:pt x="14716" y="7164"/>
                  </a:cubicBezTo>
                  <a:cubicBezTo>
                    <a:pt x="14954" y="8181"/>
                    <a:pt x="14716" y="10976"/>
                    <a:pt x="14004" y="11230"/>
                  </a:cubicBezTo>
                  <a:cubicBezTo>
                    <a:pt x="13292" y="11484"/>
                    <a:pt x="12580" y="12755"/>
                    <a:pt x="13055" y="13009"/>
                  </a:cubicBezTo>
                  <a:cubicBezTo>
                    <a:pt x="13530" y="13263"/>
                    <a:pt x="20413" y="16567"/>
                    <a:pt x="20888" y="17329"/>
                  </a:cubicBezTo>
                  <a:cubicBezTo>
                    <a:pt x="21363" y="18091"/>
                    <a:pt x="21600" y="21395"/>
                    <a:pt x="21600" y="21395"/>
                  </a:cubicBezTo>
                  <a:lnTo>
                    <a:pt x="0" y="21377"/>
                  </a:lnTo>
                  <a:close/>
                  <a:moveTo>
                    <a:pt x="0" y="21377"/>
                  </a:moveTo>
                </a:path>
              </a:pathLst>
            </a:custGeom>
            <a:solidFill>
              <a:srgbClr val="000000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6260" name="Group 116"/>
          <p:cNvGrpSpPr>
            <a:grpSpLocks/>
          </p:cNvGrpSpPr>
          <p:nvPr/>
        </p:nvGrpSpPr>
        <p:grpSpPr bwMode="auto">
          <a:xfrm>
            <a:off x="7666037" y="10067925"/>
            <a:ext cx="1325563" cy="1320800"/>
            <a:chOff x="0" y="0"/>
            <a:chExt cx="834" cy="831"/>
          </a:xfrm>
        </p:grpSpPr>
        <p:grpSp>
          <p:nvGrpSpPr>
            <p:cNvPr id="6261" name="Group 117"/>
            <p:cNvGrpSpPr>
              <a:grpSpLocks/>
            </p:cNvGrpSpPr>
            <p:nvPr/>
          </p:nvGrpSpPr>
          <p:grpSpPr bwMode="auto">
            <a:xfrm rot="-497581">
              <a:off x="49" y="49"/>
              <a:ext cx="736" cy="733"/>
              <a:chOff x="0" y="0"/>
              <a:chExt cx="736" cy="733"/>
            </a:xfrm>
          </p:grpSpPr>
          <p:grpSp>
            <p:nvGrpSpPr>
              <p:cNvPr id="6262" name="Group 118"/>
              <p:cNvGrpSpPr>
                <a:grpSpLocks/>
              </p:cNvGrpSpPr>
              <p:nvPr/>
            </p:nvGrpSpPr>
            <p:grpSpPr bwMode="auto">
              <a:xfrm>
                <a:off x="-205" y="-180"/>
                <a:ext cx="1140" cy="1180"/>
                <a:chOff x="0" y="0"/>
                <a:chExt cx="1140" cy="1181"/>
              </a:xfrm>
            </p:grpSpPr>
            <p:sp>
              <p:nvSpPr>
                <p:cNvPr id="6263" name="AutoShape 119"/>
                <p:cNvSpPr>
                  <a:spLocks/>
                </p:cNvSpPr>
                <p:nvPr/>
              </p:nvSpPr>
              <p:spPr bwMode="auto">
                <a:xfrm>
                  <a:off x="205" y="180"/>
                  <a:ext cx="728" cy="728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8E8E8">
                    <a:alpha val="53999"/>
                  </a:srgbClr>
                </a:solidFill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pic>
              <p:nvPicPr>
                <p:cNvPr id="6264" name="Picture 120"/>
                <p:cNvPicPr>
                  <a:picLocks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 rot="497582">
                  <a:off x="70" y="66"/>
                  <a:ext cx="1000" cy="10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265" name="Freeform 121"/>
              <p:cNvSpPr>
                <a:spLocks/>
              </p:cNvSpPr>
              <p:nvPr/>
            </p:nvSpPr>
            <p:spPr bwMode="auto">
              <a:xfrm>
                <a:off x="0" y="53"/>
                <a:ext cx="736" cy="680"/>
              </a:xfrm>
              <a:custGeom>
                <a:avLst/>
                <a:gdLst/>
                <a:ahLst/>
                <a:cxnLst>
                  <a:cxn ang="0">
                    <a:pos x="0" y="21377"/>
                  </a:cxn>
                  <a:cxn ang="0">
                    <a:pos x="0" y="17837"/>
                  </a:cxn>
                  <a:cxn ang="0">
                    <a:pos x="7596" y="12755"/>
                  </a:cxn>
                  <a:cxn ang="0">
                    <a:pos x="7121" y="10722"/>
                  </a:cxn>
                  <a:cxn ang="0">
                    <a:pos x="5934" y="3099"/>
                  </a:cxn>
                  <a:cxn ang="0">
                    <a:pos x="9732" y="49"/>
                  </a:cxn>
                  <a:cxn ang="0">
                    <a:pos x="14479" y="1574"/>
                  </a:cxn>
                  <a:cxn ang="0">
                    <a:pos x="14716" y="7164"/>
                  </a:cxn>
                  <a:cxn ang="0">
                    <a:pos x="14004" y="11230"/>
                  </a:cxn>
                  <a:cxn ang="0">
                    <a:pos x="13055" y="13009"/>
                  </a:cxn>
                  <a:cxn ang="0">
                    <a:pos x="20888" y="17329"/>
                  </a:cxn>
                  <a:cxn ang="0">
                    <a:pos x="21600" y="21395"/>
                  </a:cxn>
                  <a:cxn ang="0">
                    <a:pos x="0" y="21377"/>
                  </a:cxn>
                  <a:cxn ang="0">
                    <a:pos x="0" y="21377"/>
                  </a:cxn>
                </a:cxnLst>
                <a:rect l="0" t="0" r="r" b="b"/>
                <a:pathLst>
                  <a:path w="21600" h="21395">
                    <a:moveTo>
                      <a:pt x="0" y="21377"/>
                    </a:moveTo>
                    <a:lnTo>
                      <a:pt x="0" y="17837"/>
                    </a:lnTo>
                    <a:cubicBezTo>
                      <a:pt x="0" y="17837"/>
                      <a:pt x="7596" y="13517"/>
                      <a:pt x="7596" y="12755"/>
                    </a:cubicBezTo>
                    <a:cubicBezTo>
                      <a:pt x="7596" y="11993"/>
                      <a:pt x="7121" y="10722"/>
                      <a:pt x="7121" y="10722"/>
                    </a:cubicBezTo>
                    <a:cubicBezTo>
                      <a:pt x="7121" y="10722"/>
                      <a:pt x="4273" y="4877"/>
                      <a:pt x="5934" y="3099"/>
                    </a:cubicBezTo>
                    <a:cubicBezTo>
                      <a:pt x="7596" y="1320"/>
                      <a:pt x="8308" y="303"/>
                      <a:pt x="9732" y="49"/>
                    </a:cubicBezTo>
                    <a:cubicBezTo>
                      <a:pt x="11156" y="-205"/>
                      <a:pt x="13767" y="557"/>
                      <a:pt x="14479" y="1574"/>
                    </a:cubicBezTo>
                    <a:cubicBezTo>
                      <a:pt x="15191" y="2590"/>
                      <a:pt x="14479" y="6148"/>
                      <a:pt x="14716" y="7164"/>
                    </a:cubicBezTo>
                    <a:cubicBezTo>
                      <a:pt x="14954" y="8181"/>
                      <a:pt x="14716" y="10976"/>
                      <a:pt x="14004" y="11230"/>
                    </a:cubicBezTo>
                    <a:cubicBezTo>
                      <a:pt x="13292" y="11484"/>
                      <a:pt x="12580" y="12755"/>
                      <a:pt x="13055" y="13009"/>
                    </a:cubicBezTo>
                    <a:cubicBezTo>
                      <a:pt x="13530" y="13263"/>
                      <a:pt x="20413" y="16567"/>
                      <a:pt x="20888" y="17329"/>
                    </a:cubicBezTo>
                    <a:cubicBezTo>
                      <a:pt x="21363" y="18091"/>
                      <a:pt x="21600" y="21395"/>
                      <a:pt x="21600" y="21395"/>
                    </a:cubicBezTo>
                    <a:lnTo>
                      <a:pt x="0" y="21377"/>
                    </a:lnTo>
                    <a:close/>
                    <a:moveTo>
                      <a:pt x="0" y="21377"/>
                    </a:moveTo>
                  </a:path>
                </a:pathLst>
              </a:custGeom>
              <a:solidFill>
                <a:srgbClr val="000000">
                  <a:alpha val="95999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66" name="Group 122"/>
            <p:cNvGrpSpPr>
              <a:grpSpLocks/>
            </p:cNvGrpSpPr>
            <p:nvPr/>
          </p:nvGrpSpPr>
          <p:grpSpPr bwMode="auto">
            <a:xfrm rot="387485">
              <a:off x="49" y="41"/>
              <a:ext cx="736" cy="733"/>
              <a:chOff x="0" y="0"/>
              <a:chExt cx="736" cy="733"/>
            </a:xfrm>
          </p:grpSpPr>
          <p:grpSp>
            <p:nvGrpSpPr>
              <p:cNvPr id="6267" name="Group 123"/>
              <p:cNvGrpSpPr>
                <a:grpSpLocks/>
              </p:cNvGrpSpPr>
              <p:nvPr/>
            </p:nvGrpSpPr>
            <p:grpSpPr bwMode="auto">
              <a:xfrm>
                <a:off x="-175" y="-154"/>
                <a:ext cx="1084" cy="1127"/>
                <a:chOff x="0" y="0"/>
                <a:chExt cx="1084" cy="1127"/>
              </a:xfrm>
            </p:grpSpPr>
            <p:sp>
              <p:nvSpPr>
                <p:cNvPr id="6268" name="AutoShape 124"/>
                <p:cNvSpPr>
                  <a:spLocks/>
                </p:cNvSpPr>
                <p:nvPr/>
              </p:nvSpPr>
              <p:spPr bwMode="auto">
                <a:xfrm>
                  <a:off x="175" y="154"/>
                  <a:ext cx="728" cy="728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8E8E8">
                    <a:alpha val="75000"/>
                  </a:srgbClr>
                </a:solidFill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pic>
              <p:nvPicPr>
                <p:cNvPr id="6269" name="Picture 125"/>
                <p:cNvPicPr>
                  <a:picLocks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 rot="-387486">
                  <a:off x="54" y="51"/>
                  <a:ext cx="976" cy="1024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270" name="Freeform 126"/>
              <p:cNvSpPr>
                <a:spLocks/>
              </p:cNvSpPr>
              <p:nvPr/>
            </p:nvSpPr>
            <p:spPr bwMode="auto">
              <a:xfrm>
                <a:off x="0" y="53"/>
                <a:ext cx="736" cy="680"/>
              </a:xfrm>
              <a:custGeom>
                <a:avLst/>
                <a:gdLst/>
                <a:ahLst/>
                <a:cxnLst>
                  <a:cxn ang="0">
                    <a:pos x="0" y="21377"/>
                  </a:cxn>
                  <a:cxn ang="0">
                    <a:pos x="0" y="17837"/>
                  </a:cxn>
                  <a:cxn ang="0">
                    <a:pos x="7596" y="12755"/>
                  </a:cxn>
                  <a:cxn ang="0">
                    <a:pos x="7121" y="10722"/>
                  </a:cxn>
                  <a:cxn ang="0">
                    <a:pos x="5934" y="3099"/>
                  </a:cxn>
                  <a:cxn ang="0">
                    <a:pos x="9732" y="49"/>
                  </a:cxn>
                  <a:cxn ang="0">
                    <a:pos x="14479" y="1574"/>
                  </a:cxn>
                  <a:cxn ang="0">
                    <a:pos x="14716" y="7164"/>
                  </a:cxn>
                  <a:cxn ang="0">
                    <a:pos x="14004" y="11230"/>
                  </a:cxn>
                  <a:cxn ang="0">
                    <a:pos x="13055" y="13009"/>
                  </a:cxn>
                  <a:cxn ang="0">
                    <a:pos x="20888" y="17329"/>
                  </a:cxn>
                  <a:cxn ang="0">
                    <a:pos x="21600" y="21395"/>
                  </a:cxn>
                  <a:cxn ang="0">
                    <a:pos x="0" y="21377"/>
                  </a:cxn>
                  <a:cxn ang="0">
                    <a:pos x="0" y="21377"/>
                  </a:cxn>
                </a:cxnLst>
                <a:rect l="0" t="0" r="r" b="b"/>
                <a:pathLst>
                  <a:path w="21600" h="21395">
                    <a:moveTo>
                      <a:pt x="0" y="21377"/>
                    </a:moveTo>
                    <a:lnTo>
                      <a:pt x="0" y="17837"/>
                    </a:lnTo>
                    <a:cubicBezTo>
                      <a:pt x="0" y="17837"/>
                      <a:pt x="7596" y="13517"/>
                      <a:pt x="7596" y="12755"/>
                    </a:cubicBezTo>
                    <a:cubicBezTo>
                      <a:pt x="7596" y="11993"/>
                      <a:pt x="7121" y="10722"/>
                      <a:pt x="7121" y="10722"/>
                    </a:cubicBezTo>
                    <a:cubicBezTo>
                      <a:pt x="7121" y="10722"/>
                      <a:pt x="4273" y="4877"/>
                      <a:pt x="5934" y="3099"/>
                    </a:cubicBezTo>
                    <a:cubicBezTo>
                      <a:pt x="7596" y="1320"/>
                      <a:pt x="8308" y="303"/>
                      <a:pt x="9732" y="49"/>
                    </a:cubicBezTo>
                    <a:cubicBezTo>
                      <a:pt x="11156" y="-205"/>
                      <a:pt x="13767" y="557"/>
                      <a:pt x="14479" y="1574"/>
                    </a:cubicBezTo>
                    <a:cubicBezTo>
                      <a:pt x="15191" y="2590"/>
                      <a:pt x="14479" y="6148"/>
                      <a:pt x="14716" y="7164"/>
                    </a:cubicBezTo>
                    <a:cubicBezTo>
                      <a:pt x="14954" y="8181"/>
                      <a:pt x="14716" y="10976"/>
                      <a:pt x="14004" y="11230"/>
                    </a:cubicBezTo>
                    <a:cubicBezTo>
                      <a:pt x="13292" y="11484"/>
                      <a:pt x="12580" y="12755"/>
                      <a:pt x="13055" y="13009"/>
                    </a:cubicBezTo>
                    <a:cubicBezTo>
                      <a:pt x="13530" y="13263"/>
                      <a:pt x="20413" y="16567"/>
                      <a:pt x="20888" y="17329"/>
                    </a:cubicBezTo>
                    <a:cubicBezTo>
                      <a:pt x="21363" y="18091"/>
                      <a:pt x="21600" y="21395"/>
                      <a:pt x="21600" y="21395"/>
                    </a:cubicBezTo>
                    <a:lnTo>
                      <a:pt x="0" y="21377"/>
                    </a:lnTo>
                    <a:close/>
                    <a:moveTo>
                      <a:pt x="0" y="21377"/>
                    </a:moveTo>
                  </a:path>
                </a:pathLst>
              </a:custGeom>
              <a:solidFill>
                <a:srgbClr val="000000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71" name="Group 127"/>
            <p:cNvGrpSpPr>
              <a:grpSpLocks/>
            </p:cNvGrpSpPr>
            <p:nvPr/>
          </p:nvGrpSpPr>
          <p:grpSpPr bwMode="auto">
            <a:xfrm>
              <a:off x="57" y="41"/>
              <a:ext cx="736" cy="733"/>
              <a:chOff x="0" y="0"/>
              <a:chExt cx="736" cy="733"/>
            </a:xfrm>
          </p:grpSpPr>
          <p:grpSp>
            <p:nvGrpSpPr>
              <p:cNvPr id="6272" name="Group 128"/>
              <p:cNvGrpSpPr>
                <a:grpSpLocks/>
              </p:cNvGrpSpPr>
              <p:nvPr/>
            </p:nvGrpSpPr>
            <p:grpSpPr bwMode="auto">
              <a:xfrm>
                <a:off x="-72" y="-56"/>
                <a:ext cx="872" cy="928"/>
                <a:chOff x="0" y="0"/>
                <a:chExt cx="872" cy="928"/>
              </a:xfrm>
            </p:grpSpPr>
            <p:sp>
              <p:nvSpPr>
                <p:cNvPr id="6273" name="AutoShape 129"/>
                <p:cNvSpPr>
                  <a:spLocks/>
                </p:cNvSpPr>
                <p:nvPr/>
              </p:nvSpPr>
              <p:spPr bwMode="auto">
                <a:xfrm>
                  <a:off x="72" y="56"/>
                  <a:ext cx="728" cy="728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8E8E8"/>
                </a:solidFill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pic>
              <p:nvPicPr>
                <p:cNvPr id="6274" name="Picture 130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72" cy="92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275" name="Freeform 131"/>
              <p:cNvSpPr>
                <a:spLocks/>
              </p:cNvSpPr>
              <p:nvPr/>
            </p:nvSpPr>
            <p:spPr bwMode="auto">
              <a:xfrm>
                <a:off x="0" y="53"/>
                <a:ext cx="736" cy="680"/>
              </a:xfrm>
              <a:custGeom>
                <a:avLst/>
                <a:gdLst/>
                <a:ahLst/>
                <a:cxnLst>
                  <a:cxn ang="0">
                    <a:pos x="0" y="21377"/>
                  </a:cxn>
                  <a:cxn ang="0">
                    <a:pos x="0" y="17837"/>
                  </a:cxn>
                  <a:cxn ang="0">
                    <a:pos x="7596" y="12755"/>
                  </a:cxn>
                  <a:cxn ang="0">
                    <a:pos x="7121" y="10722"/>
                  </a:cxn>
                  <a:cxn ang="0">
                    <a:pos x="5934" y="3099"/>
                  </a:cxn>
                  <a:cxn ang="0">
                    <a:pos x="9732" y="49"/>
                  </a:cxn>
                  <a:cxn ang="0">
                    <a:pos x="14479" y="1574"/>
                  </a:cxn>
                  <a:cxn ang="0">
                    <a:pos x="14716" y="7164"/>
                  </a:cxn>
                  <a:cxn ang="0">
                    <a:pos x="14004" y="11230"/>
                  </a:cxn>
                  <a:cxn ang="0">
                    <a:pos x="13055" y="13009"/>
                  </a:cxn>
                  <a:cxn ang="0">
                    <a:pos x="20888" y="17329"/>
                  </a:cxn>
                  <a:cxn ang="0">
                    <a:pos x="21600" y="21395"/>
                  </a:cxn>
                  <a:cxn ang="0">
                    <a:pos x="0" y="21377"/>
                  </a:cxn>
                  <a:cxn ang="0">
                    <a:pos x="0" y="21377"/>
                  </a:cxn>
                </a:cxnLst>
                <a:rect l="0" t="0" r="r" b="b"/>
                <a:pathLst>
                  <a:path w="21600" h="21395">
                    <a:moveTo>
                      <a:pt x="0" y="21377"/>
                    </a:moveTo>
                    <a:lnTo>
                      <a:pt x="0" y="17837"/>
                    </a:lnTo>
                    <a:cubicBezTo>
                      <a:pt x="0" y="17837"/>
                      <a:pt x="7596" y="13517"/>
                      <a:pt x="7596" y="12755"/>
                    </a:cubicBezTo>
                    <a:cubicBezTo>
                      <a:pt x="7596" y="11993"/>
                      <a:pt x="7121" y="10722"/>
                      <a:pt x="7121" y="10722"/>
                    </a:cubicBezTo>
                    <a:cubicBezTo>
                      <a:pt x="7121" y="10722"/>
                      <a:pt x="4273" y="4877"/>
                      <a:pt x="5934" y="3099"/>
                    </a:cubicBezTo>
                    <a:cubicBezTo>
                      <a:pt x="7596" y="1320"/>
                      <a:pt x="8308" y="303"/>
                      <a:pt x="9732" y="49"/>
                    </a:cubicBezTo>
                    <a:cubicBezTo>
                      <a:pt x="11156" y="-205"/>
                      <a:pt x="13767" y="557"/>
                      <a:pt x="14479" y="1574"/>
                    </a:cubicBezTo>
                    <a:cubicBezTo>
                      <a:pt x="15191" y="2590"/>
                      <a:pt x="14479" y="6148"/>
                      <a:pt x="14716" y="7164"/>
                    </a:cubicBezTo>
                    <a:cubicBezTo>
                      <a:pt x="14954" y="8181"/>
                      <a:pt x="14716" y="10976"/>
                      <a:pt x="14004" y="11230"/>
                    </a:cubicBezTo>
                    <a:cubicBezTo>
                      <a:pt x="13292" y="11484"/>
                      <a:pt x="12580" y="12755"/>
                      <a:pt x="13055" y="13009"/>
                    </a:cubicBezTo>
                    <a:cubicBezTo>
                      <a:pt x="13530" y="13263"/>
                      <a:pt x="20413" y="16567"/>
                      <a:pt x="20888" y="17329"/>
                    </a:cubicBezTo>
                    <a:cubicBezTo>
                      <a:pt x="21363" y="18091"/>
                      <a:pt x="21600" y="21395"/>
                      <a:pt x="21600" y="21395"/>
                    </a:cubicBezTo>
                    <a:lnTo>
                      <a:pt x="0" y="21377"/>
                    </a:lnTo>
                    <a:close/>
                    <a:moveTo>
                      <a:pt x="0" y="21377"/>
                    </a:moveTo>
                  </a:path>
                </a:pathLst>
              </a:custGeom>
              <a:solidFill>
                <a:srgbClr val="000000">
                  <a:alpha val="73999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133" name="Group 1"/>
          <p:cNvGrpSpPr>
            <a:grpSpLocks/>
          </p:cNvGrpSpPr>
          <p:nvPr/>
        </p:nvGrpSpPr>
        <p:grpSpPr bwMode="auto">
          <a:xfrm>
            <a:off x="1484312" y="1333500"/>
            <a:ext cx="7099300" cy="7937500"/>
            <a:chOff x="0" y="0"/>
            <a:chExt cx="4472" cy="5000"/>
          </a:xfrm>
        </p:grpSpPr>
        <p:grpSp>
          <p:nvGrpSpPr>
            <p:cNvPr id="134" name="Group 133"/>
            <p:cNvGrpSpPr>
              <a:grpSpLocks/>
            </p:cNvGrpSpPr>
            <p:nvPr/>
          </p:nvGrpSpPr>
          <p:grpSpPr bwMode="auto">
            <a:xfrm>
              <a:off x="0" y="0"/>
              <a:ext cx="4472" cy="5000"/>
              <a:chOff x="0" y="0"/>
              <a:chExt cx="4472" cy="5000"/>
            </a:xfrm>
          </p:grpSpPr>
          <p:sp>
            <p:nvSpPr>
              <p:cNvPr id="184" name="AutoShape 3"/>
              <p:cNvSpPr>
                <a:spLocks/>
              </p:cNvSpPr>
              <p:nvPr/>
            </p:nvSpPr>
            <p:spPr bwMode="auto">
              <a:xfrm>
                <a:off x="0" y="0"/>
                <a:ext cx="4472" cy="5000"/>
              </a:xfrm>
              <a:prstGeom prst="roundRect">
                <a:avLst>
                  <a:gd name="adj" fmla="val 0"/>
                </a:avLst>
              </a:prstGeom>
              <a:solidFill>
                <a:srgbClr val="F9F9F9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185" name="Group 4"/>
              <p:cNvGrpSpPr>
                <a:grpSpLocks/>
              </p:cNvGrpSpPr>
              <p:nvPr/>
            </p:nvGrpSpPr>
            <p:grpSpPr bwMode="auto">
              <a:xfrm>
                <a:off x="1" y="1"/>
                <a:ext cx="4455" cy="4996"/>
                <a:chOff x="0" y="1"/>
                <a:chExt cx="4455" cy="4996"/>
              </a:xfrm>
            </p:grpSpPr>
            <p:sp>
              <p:nvSpPr>
                <p:cNvPr id="186" name="AutoShape 5"/>
                <p:cNvSpPr>
                  <a:spLocks/>
                </p:cNvSpPr>
                <p:nvPr/>
              </p:nvSpPr>
              <p:spPr bwMode="auto">
                <a:xfrm rot="69427">
                  <a:off x="57" y="1441"/>
                  <a:ext cx="1029" cy="1350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87" name="AutoShape 6"/>
                <p:cNvSpPr>
                  <a:spLocks/>
                </p:cNvSpPr>
                <p:nvPr/>
              </p:nvSpPr>
              <p:spPr bwMode="auto">
                <a:xfrm rot="69427">
                  <a:off x="1161" y="1481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88" name="AutoShape 7"/>
                <p:cNvSpPr>
                  <a:spLocks/>
                </p:cNvSpPr>
                <p:nvPr/>
              </p:nvSpPr>
              <p:spPr bwMode="auto">
                <a:xfrm rot="69427">
                  <a:off x="1161" y="2203"/>
                  <a:ext cx="1030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89" name="AutoShape 8"/>
                <p:cNvSpPr>
                  <a:spLocks/>
                </p:cNvSpPr>
                <p:nvPr/>
              </p:nvSpPr>
              <p:spPr bwMode="auto">
                <a:xfrm rot="69427">
                  <a:off x="2324" y="1508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0" name="AutoShape 9"/>
                <p:cNvSpPr>
                  <a:spLocks/>
                </p:cNvSpPr>
                <p:nvPr/>
              </p:nvSpPr>
              <p:spPr bwMode="auto">
                <a:xfrm rot="69427">
                  <a:off x="2324" y="2230"/>
                  <a:ext cx="1029" cy="601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1" name="AutoShape 10"/>
                <p:cNvSpPr>
                  <a:spLocks/>
                </p:cNvSpPr>
                <p:nvPr/>
              </p:nvSpPr>
              <p:spPr bwMode="auto">
                <a:xfrm rot="69427">
                  <a:off x="1161" y="24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2" name="AutoShape 11"/>
                <p:cNvSpPr>
                  <a:spLocks/>
                </p:cNvSpPr>
                <p:nvPr/>
              </p:nvSpPr>
              <p:spPr bwMode="auto">
                <a:xfrm rot="69427">
                  <a:off x="1161" y="759"/>
                  <a:ext cx="1030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3" name="AutoShape 12"/>
                <p:cNvSpPr>
                  <a:spLocks/>
                </p:cNvSpPr>
                <p:nvPr/>
              </p:nvSpPr>
              <p:spPr bwMode="auto">
                <a:xfrm rot="69427">
                  <a:off x="2324" y="51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4" name="AutoShape 13"/>
                <p:cNvSpPr>
                  <a:spLocks/>
                </p:cNvSpPr>
                <p:nvPr/>
              </p:nvSpPr>
              <p:spPr bwMode="auto">
                <a:xfrm rot="69427">
                  <a:off x="2324" y="800"/>
                  <a:ext cx="1029" cy="601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5" name="AutoShape 14"/>
                <p:cNvSpPr>
                  <a:spLocks/>
                </p:cNvSpPr>
                <p:nvPr/>
              </p:nvSpPr>
              <p:spPr bwMode="auto">
                <a:xfrm rot="69427">
                  <a:off x="77" y="760"/>
                  <a:ext cx="949" cy="68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A2C785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6" name="AutoShape 15"/>
                <p:cNvSpPr>
                  <a:spLocks/>
                </p:cNvSpPr>
                <p:nvPr/>
              </p:nvSpPr>
              <p:spPr bwMode="auto">
                <a:xfrm rot="69427">
                  <a:off x="653" y="31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7" name="AutoShape 16"/>
                <p:cNvSpPr>
                  <a:spLocks/>
                </p:cNvSpPr>
                <p:nvPr/>
              </p:nvSpPr>
              <p:spPr bwMode="auto">
                <a:xfrm rot="69427">
                  <a:off x="114" y="17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8" name="AutoShape 17"/>
                <p:cNvSpPr>
                  <a:spLocks/>
                </p:cNvSpPr>
                <p:nvPr/>
              </p:nvSpPr>
              <p:spPr bwMode="auto">
                <a:xfrm rot="-10730574">
                  <a:off x="3422" y="2930"/>
                  <a:ext cx="1029" cy="1350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99" name="AutoShape 18"/>
                <p:cNvSpPr>
                  <a:spLocks/>
                </p:cNvSpPr>
                <p:nvPr/>
              </p:nvSpPr>
              <p:spPr bwMode="auto">
                <a:xfrm rot="-10730574">
                  <a:off x="2318" y="3652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0" name="AutoShape 19"/>
                <p:cNvSpPr>
                  <a:spLocks/>
                </p:cNvSpPr>
                <p:nvPr/>
              </p:nvSpPr>
              <p:spPr bwMode="auto">
                <a:xfrm rot="-10730574">
                  <a:off x="2318" y="2917"/>
                  <a:ext cx="1029" cy="601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1" name="AutoShape 20"/>
                <p:cNvSpPr>
                  <a:spLocks/>
                </p:cNvSpPr>
                <p:nvPr/>
              </p:nvSpPr>
              <p:spPr bwMode="auto">
                <a:xfrm rot="-10730574">
                  <a:off x="1156" y="3625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2" name="AutoShape 21"/>
                <p:cNvSpPr>
                  <a:spLocks/>
                </p:cNvSpPr>
                <p:nvPr/>
              </p:nvSpPr>
              <p:spPr bwMode="auto">
                <a:xfrm rot="-10730574">
                  <a:off x="1155" y="289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3" name="AutoShape 22"/>
                <p:cNvSpPr>
                  <a:spLocks/>
                </p:cNvSpPr>
                <p:nvPr/>
              </p:nvSpPr>
              <p:spPr bwMode="auto">
                <a:xfrm rot="-10730574">
                  <a:off x="2318" y="436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4" name="AutoShape 23"/>
                <p:cNvSpPr>
                  <a:spLocks/>
                </p:cNvSpPr>
                <p:nvPr/>
              </p:nvSpPr>
              <p:spPr bwMode="auto">
                <a:xfrm rot="-10730574">
                  <a:off x="1155" y="432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5" name="AutoShape 24"/>
                <p:cNvSpPr>
                  <a:spLocks/>
                </p:cNvSpPr>
                <p:nvPr/>
              </p:nvSpPr>
              <p:spPr bwMode="auto">
                <a:xfrm rot="-10730574">
                  <a:off x="3393" y="4283"/>
                  <a:ext cx="1052" cy="677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A2C785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6" name="AutoShape 25"/>
                <p:cNvSpPr>
                  <a:spLocks/>
                </p:cNvSpPr>
                <p:nvPr/>
              </p:nvSpPr>
              <p:spPr bwMode="auto">
                <a:xfrm rot="-10730574">
                  <a:off x="3472" y="2216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7" name="AutoShape 26"/>
                <p:cNvSpPr>
                  <a:spLocks/>
                </p:cNvSpPr>
                <p:nvPr/>
              </p:nvSpPr>
              <p:spPr bwMode="auto">
                <a:xfrm rot="-10730574">
                  <a:off x="4047" y="2229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8" name="AutoShape 27"/>
                <p:cNvSpPr>
                  <a:spLocks/>
                </p:cNvSpPr>
                <p:nvPr/>
              </p:nvSpPr>
              <p:spPr bwMode="auto">
                <a:xfrm rot="-10730574">
                  <a:off x="3454" y="1503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9" name="AutoShape 28"/>
                <p:cNvSpPr>
                  <a:spLocks/>
                </p:cNvSpPr>
                <p:nvPr/>
              </p:nvSpPr>
              <p:spPr bwMode="auto">
                <a:xfrm rot="-10730574">
                  <a:off x="4029" y="1516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0" name="AutoShape 29"/>
                <p:cNvSpPr>
                  <a:spLocks/>
                </p:cNvSpPr>
                <p:nvPr/>
              </p:nvSpPr>
              <p:spPr bwMode="auto">
                <a:xfrm rot="-10730574">
                  <a:off x="3454" y="754"/>
                  <a:ext cx="401" cy="589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1" name="AutoShape 30"/>
                <p:cNvSpPr>
                  <a:spLocks/>
                </p:cNvSpPr>
                <p:nvPr/>
              </p:nvSpPr>
              <p:spPr bwMode="auto">
                <a:xfrm rot="-10730574">
                  <a:off x="4029" y="768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2" name="AutoShape 31"/>
                <p:cNvSpPr>
                  <a:spLocks/>
                </p:cNvSpPr>
                <p:nvPr/>
              </p:nvSpPr>
              <p:spPr bwMode="auto">
                <a:xfrm rot="-10730574">
                  <a:off x="3472" y="42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3" name="AutoShape 32"/>
                <p:cNvSpPr>
                  <a:spLocks/>
                </p:cNvSpPr>
                <p:nvPr/>
              </p:nvSpPr>
              <p:spPr bwMode="auto">
                <a:xfrm rot="-10730574">
                  <a:off x="4047" y="55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4" name="AutoShape 33"/>
                <p:cNvSpPr>
                  <a:spLocks/>
                </p:cNvSpPr>
                <p:nvPr/>
              </p:nvSpPr>
              <p:spPr bwMode="auto">
                <a:xfrm rot="69427">
                  <a:off x="2146" y="25"/>
                  <a:ext cx="268" cy="4972"/>
                </a:xfrm>
                <a:custGeom>
                  <a:avLst/>
                  <a:gdLst>
                    <a:gd name="T0" fmla="*/ 10800 w 21598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8" h="21600">
                      <a:moveTo>
                        <a:pt x="0" y="0"/>
                      </a:moveTo>
                      <a:lnTo>
                        <a:pt x="21598" y="0"/>
                      </a:lnTo>
                      <a:lnTo>
                        <a:pt x="21600" y="21600"/>
                      </a:lnTo>
                      <a:lnTo>
                        <a:pt x="2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5" name="AutoShape 34"/>
                <p:cNvSpPr>
                  <a:spLocks/>
                </p:cNvSpPr>
                <p:nvPr/>
              </p:nvSpPr>
              <p:spPr bwMode="auto">
                <a:xfrm rot="-10730574">
                  <a:off x="15" y="3625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6" name="AutoShape 35"/>
                <p:cNvSpPr>
                  <a:spLocks/>
                </p:cNvSpPr>
                <p:nvPr/>
              </p:nvSpPr>
              <p:spPr bwMode="auto">
                <a:xfrm rot="-10730574">
                  <a:off x="14" y="289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7" name="AutoShape 36"/>
                <p:cNvSpPr>
                  <a:spLocks/>
                </p:cNvSpPr>
                <p:nvPr/>
              </p:nvSpPr>
              <p:spPr bwMode="auto">
                <a:xfrm rot="-10730574">
                  <a:off x="14" y="432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8" name="AutoShape 37"/>
                <p:cNvSpPr>
                  <a:spLocks/>
                </p:cNvSpPr>
                <p:nvPr/>
              </p:nvSpPr>
              <p:spPr bwMode="auto">
                <a:xfrm rot="69427">
                  <a:off x="979" y="1"/>
                  <a:ext cx="178" cy="4954"/>
                </a:xfrm>
                <a:custGeom>
                  <a:avLst/>
                  <a:gdLst>
                    <a:gd name="T0" fmla="*/ 10800 w 21597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7" h="21600">
                      <a:moveTo>
                        <a:pt x="0" y="0"/>
                      </a:moveTo>
                      <a:lnTo>
                        <a:pt x="21597" y="0"/>
                      </a:lnTo>
                      <a:lnTo>
                        <a:pt x="21600" y="21600"/>
                      </a:lnTo>
                      <a:lnTo>
                        <a:pt x="3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19" name="AutoShape 38"/>
                <p:cNvSpPr>
                  <a:spLocks/>
                </p:cNvSpPr>
                <p:nvPr/>
              </p:nvSpPr>
              <p:spPr bwMode="auto">
                <a:xfrm rot="5400000">
                  <a:off x="2173" y="-1495"/>
                  <a:ext cx="179" cy="4384"/>
                </a:xfrm>
                <a:custGeom>
                  <a:avLst/>
                  <a:gdLst>
                    <a:gd name="T0" fmla="*/ 10800 w 21594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4" h="21600">
                      <a:moveTo>
                        <a:pt x="0" y="0"/>
                      </a:moveTo>
                      <a:lnTo>
                        <a:pt x="21594" y="0"/>
                      </a:lnTo>
                      <a:lnTo>
                        <a:pt x="21600" y="21600"/>
                      </a:lnTo>
                      <a:lnTo>
                        <a:pt x="6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20" name="AutoShape 39"/>
                <p:cNvSpPr>
                  <a:spLocks/>
                </p:cNvSpPr>
                <p:nvPr/>
              </p:nvSpPr>
              <p:spPr bwMode="auto">
                <a:xfrm rot="5400000">
                  <a:off x="998" y="3209"/>
                  <a:ext cx="89" cy="2085"/>
                </a:xfrm>
                <a:custGeom>
                  <a:avLst/>
                  <a:gdLst>
                    <a:gd name="T0" fmla="*/ 10800 w 21594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4" h="21600">
                      <a:moveTo>
                        <a:pt x="0" y="0"/>
                      </a:moveTo>
                      <a:lnTo>
                        <a:pt x="21594" y="0"/>
                      </a:lnTo>
                      <a:lnTo>
                        <a:pt x="21600" y="21600"/>
                      </a:lnTo>
                      <a:lnTo>
                        <a:pt x="6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sp>
          <p:nvSpPr>
            <p:cNvPr id="135" name="Oval 40"/>
            <p:cNvSpPr>
              <a:spLocks/>
            </p:cNvSpPr>
            <p:nvPr/>
          </p:nvSpPr>
          <p:spPr bwMode="auto">
            <a:xfrm>
              <a:off x="1323" y="2215"/>
              <a:ext cx="1811" cy="1811"/>
            </a:xfrm>
            <a:prstGeom prst="ellipse">
              <a:avLst/>
            </a:prstGeom>
            <a:solidFill>
              <a:srgbClr val="5B6470">
                <a:alpha val="67999"/>
              </a:srgbClr>
            </a:solidFill>
            <a:ln w="25400" cap="flat">
              <a:solidFill>
                <a:srgbClr val="293D6A">
                  <a:alpha val="67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ill Sans" charset="0"/>
                  <a:cs typeface="Gill Sans" charset="0"/>
                </a:rPr>
                <a:t>  </a:t>
              </a:r>
            </a:p>
          </p:txBody>
        </p:sp>
        <p:grpSp>
          <p:nvGrpSpPr>
            <p:cNvPr id="136" name="Group 41"/>
            <p:cNvGrpSpPr>
              <a:grpSpLocks/>
            </p:cNvGrpSpPr>
            <p:nvPr/>
          </p:nvGrpSpPr>
          <p:grpSpPr bwMode="auto">
            <a:xfrm>
              <a:off x="2126" y="3004"/>
              <a:ext cx="206" cy="206"/>
              <a:chOff x="0" y="0"/>
              <a:chExt cx="205" cy="205"/>
            </a:xfrm>
          </p:grpSpPr>
          <p:sp>
            <p:nvSpPr>
              <p:cNvPr id="182" name="Oval 42"/>
              <p:cNvSpPr>
                <a:spLocks/>
              </p:cNvSpPr>
              <p:nvPr/>
            </p:nvSpPr>
            <p:spPr bwMode="auto">
              <a:xfrm>
                <a:off x="0" y="0"/>
                <a:ext cx="205" cy="205"/>
              </a:xfrm>
              <a:prstGeom prst="ellipse">
                <a:avLst/>
              </a:prstGeom>
              <a:gradFill rotWithShape="0">
                <a:gsLst>
                  <a:gs pos="0">
                    <a:srgbClr val="73B3FA"/>
                  </a:gs>
                  <a:gs pos="100000">
                    <a:srgbClr val="3548D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blurRad="215900" dist="38099" dir="6059944" algn="ctr" rotWithShape="0">
                  <a:srgbClr val="000000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3" name="Oval 43"/>
              <p:cNvSpPr>
                <a:spLocks/>
              </p:cNvSpPr>
              <p:nvPr/>
            </p:nvSpPr>
            <p:spPr bwMode="auto">
              <a:xfrm>
                <a:off x="64" y="32"/>
                <a:ext cx="55" cy="54"/>
              </a:xfrm>
              <a:prstGeom prst="ellipse">
                <a:avLst/>
              </a:prstGeom>
              <a:solidFill>
                <a:srgbClr val="FFFFFF">
                  <a:alpha val="7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400" dir="6059936" algn="ctr" rotWithShape="0">
                  <a:schemeClr val="bg2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37" name="Group 44"/>
            <p:cNvGrpSpPr>
              <a:grpSpLocks/>
            </p:cNvGrpSpPr>
            <p:nvPr/>
          </p:nvGrpSpPr>
          <p:grpSpPr bwMode="auto">
            <a:xfrm>
              <a:off x="2126" y="1289"/>
              <a:ext cx="206" cy="437"/>
              <a:chOff x="0" y="0"/>
              <a:chExt cx="205" cy="437"/>
            </a:xfrm>
          </p:grpSpPr>
          <p:grpSp>
            <p:nvGrpSpPr>
              <p:cNvPr id="178" name="Group 4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80" name="Oval 4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81" name="Oval 4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79" name="Line 4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38" name="Group 49"/>
            <p:cNvGrpSpPr>
              <a:grpSpLocks/>
            </p:cNvGrpSpPr>
            <p:nvPr/>
          </p:nvGrpSpPr>
          <p:grpSpPr bwMode="auto">
            <a:xfrm>
              <a:off x="1179" y="1728"/>
              <a:ext cx="206" cy="437"/>
              <a:chOff x="0" y="0"/>
              <a:chExt cx="205" cy="437"/>
            </a:xfrm>
          </p:grpSpPr>
          <p:grpSp>
            <p:nvGrpSpPr>
              <p:cNvPr id="174" name="Group 5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76" name="Oval 5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77" name="Oval 5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75" name="Line 5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39" name="Group 54"/>
            <p:cNvGrpSpPr>
              <a:grpSpLocks/>
            </p:cNvGrpSpPr>
            <p:nvPr/>
          </p:nvGrpSpPr>
          <p:grpSpPr bwMode="auto">
            <a:xfrm>
              <a:off x="3484" y="1728"/>
              <a:ext cx="206" cy="437"/>
              <a:chOff x="0" y="0"/>
              <a:chExt cx="205" cy="437"/>
            </a:xfrm>
          </p:grpSpPr>
          <p:grpSp>
            <p:nvGrpSpPr>
              <p:cNvPr id="170" name="Group 5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72" name="Oval 5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73" name="Oval 5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71" name="Line 5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40" name="Group 59"/>
            <p:cNvGrpSpPr>
              <a:grpSpLocks/>
            </p:cNvGrpSpPr>
            <p:nvPr/>
          </p:nvGrpSpPr>
          <p:grpSpPr bwMode="auto">
            <a:xfrm>
              <a:off x="692" y="4252"/>
              <a:ext cx="206" cy="437"/>
              <a:chOff x="0" y="0"/>
              <a:chExt cx="205" cy="437"/>
            </a:xfrm>
          </p:grpSpPr>
          <p:grpSp>
            <p:nvGrpSpPr>
              <p:cNvPr id="166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68" name="Oval 6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778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69" name="Oval 6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67" name="Line 6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41" name="Group 64"/>
            <p:cNvGrpSpPr>
              <a:grpSpLocks/>
            </p:cNvGrpSpPr>
            <p:nvPr/>
          </p:nvGrpSpPr>
          <p:grpSpPr bwMode="auto">
            <a:xfrm>
              <a:off x="4026" y="4561"/>
              <a:ext cx="205" cy="437"/>
              <a:chOff x="0" y="0"/>
              <a:chExt cx="205" cy="437"/>
            </a:xfrm>
          </p:grpSpPr>
          <p:grpSp>
            <p:nvGrpSpPr>
              <p:cNvPr id="162" name="Group 6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64" name="Oval 6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778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65" name="Oval 6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63" name="Line 6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42" name="Group 69"/>
            <p:cNvGrpSpPr>
              <a:grpSpLocks/>
            </p:cNvGrpSpPr>
            <p:nvPr/>
          </p:nvGrpSpPr>
          <p:grpSpPr bwMode="auto">
            <a:xfrm>
              <a:off x="3792" y="2887"/>
              <a:ext cx="206" cy="437"/>
              <a:chOff x="0" y="0"/>
              <a:chExt cx="205" cy="437"/>
            </a:xfrm>
          </p:grpSpPr>
          <p:grpSp>
            <p:nvGrpSpPr>
              <p:cNvPr id="158" name="Group 7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60" name="Oval 7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61" name="Oval 7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59" name="Line 7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43" name="Group 74"/>
            <p:cNvGrpSpPr>
              <a:grpSpLocks/>
            </p:cNvGrpSpPr>
            <p:nvPr/>
          </p:nvGrpSpPr>
          <p:grpSpPr bwMode="auto">
            <a:xfrm>
              <a:off x="3971" y="2592"/>
              <a:ext cx="206" cy="437"/>
              <a:chOff x="0" y="0"/>
              <a:chExt cx="205" cy="437"/>
            </a:xfrm>
          </p:grpSpPr>
          <p:grpSp>
            <p:nvGrpSpPr>
              <p:cNvPr id="154" name="Group 7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56" name="Oval 7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57" name="Oval 7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55" name="Line 7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44" name="Group 79"/>
            <p:cNvGrpSpPr>
              <a:grpSpLocks/>
            </p:cNvGrpSpPr>
            <p:nvPr/>
          </p:nvGrpSpPr>
          <p:grpSpPr bwMode="auto">
            <a:xfrm>
              <a:off x="3642" y="2462"/>
              <a:ext cx="205" cy="437"/>
              <a:chOff x="0" y="0"/>
              <a:chExt cx="205" cy="437"/>
            </a:xfrm>
          </p:grpSpPr>
          <p:grpSp>
            <p:nvGrpSpPr>
              <p:cNvPr id="150" name="Group 8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52" name="Oval 8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53" name="Oval 8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51" name="Line 8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45" name="Group 84"/>
            <p:cNvGrpSpPr>
              <a:grpSpLocks/>
            </p:cNvGrpSpPr>
            <p:nvPr/>
          </p:nvGrpSpPr>
          <p:grpSpPr bwMode="auto">
            <a:xfrm>
              <a:off x="3971" y="2887"/>
              <a:ext cx="206" cy="437"/>
              <a:chOff x="0" y="0"/>
              <a:chExt cx="205" cy="437"/>
            </a:xfrm>
          </p:grpSpPr>
          <p:grpSp>
            <p:nvGrpSpPr>
              <p:cNvPr id="146" name="Group 8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148" name="Oval 8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149" name="Oval 8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147" name="Line 8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309" name="Group 89"/>
          <p:cNvGrpSpPr>
            <a:grpSpLocks/>
          </p:cNvGrpSpPr>
          <p:nvPr/>
        </p:nvGrpSpPr>
        <p:grpSpPr bwMode="auto">
          <a:xfrm>
            <a:off x="2322512" y="2247900"/>
            <a:ext cx="5257800" cy="1066800"/>
            <a:chOff x="0" y="0"/>
            <a:chExt cx="3312" cy="672"/>
          </a:xfrm>
        </p:grpSpPr>
        <p:sp>
          <p:nvSpPr>
            <p:cNvPr id="310" name="Freeform 90"/>
            <p:cNvSpPr>
              <a:spLocks/>
            </p:cNvSpPr>
            <p:nvPr/>
          </p:nvSpPr>
          <p:spPr bwMode="auto">
            <a:xfrm>
              <a:off x="0" y="0"/>
              <a:ext cx="3312" cy="672"/>
            </a:xfrm>
            <a:custGeom>
              <a:avLst/>
              <a:gdLst/>
              <a:ahLst/>
              <a:cxnLst>
                <a:cxn ang="0">
                  <a:pos x="0" y="12729"/>
                </a:cxn>
                <a:cxn ang="0">
                  <a:pos x="0" y="3471"/>
                </a:cxn>
                <a:cxn ang="0">
                  <a:pos x="707" y="0"/>
                </a:cxn>
                <a:cxn ang="0">
                  <a:pos x="20893" y="0"/>
                </a:cxn>
                <a:cxn ang="0">
                  <a:pos x="21600" y="3471"/>
                </a:cxn>
                <a:cxn ang="0">
                  <a:pos x="21600" y="12729"/>
                </a:cxn>
                <a:cxn ang="0">
                  <a:pos x="20893" y="16200"/>
                </a:cxn>
                <a:cxn ang="0">
                  <a:pos x="11453" y="16200"/>
                </a:cxn>
                <a:cxn ang="0">
                  <a:pos x="10918" y="21600"/>
                </a:cxn>
                <a:cxn ang="0">
                  <a:pos x="10346" y="16200"/>
                </a:cxn>
                <a:cxn ang="0">
                  <a:pos x="707" y="16200"/>
                </a:cxn>
                <a:cxn ang="0">
                  <a:pos x="0" y="12729"/>
                </a:cxn>
                <a:cxn ang="0">
                  <a:pos x="0" y="12729"/>
                </a:cxn>
                <a:cxn ang="0">
                  <a:pos x="0" y="12729"/>
                </a:cxn>
              </a:cxnLst>
              <a:rect l="0" t="0" r="r" b="b"/>
              <a:pathLst>
                <a:path w="21600" h="21600">
                  <a:moveTo>
                    <a:pt x="0" y="12729"/>
                  </a:moveTo>
                  <a:lnTo>
                    <a:pt x="0" y="3471"/>
                  </a:lnTo>
                  <a:cubicBezTo>
                    <a:pt x="0" y="1554"/>
                    <a:pt x="316" y="0"/>
                    <a:pt x="707" y="0"/>
                  </a:cubicBezTo>
                  <a:lnTo>
                    <a:pt x="20893" y="0"/>
                  </a:lnTo>
                  <a:cubicBezTo>
                    <a:pt x="21284" y="0"/>
                    <a:pt x="21600" y="1554"/>
                    <a:pt x="21600" y="3471"/>
                  </a:cubicBezTo>
                  <a:lnTo>
                    <a:pt x="21600" y="12729"/>
                  </a:lnTo>
                  <a:cubicBezTo>
                    <a:pt x="21600" y="14646"/>
                    <a:pt x="21284" y="16200"/>
                    <a:pt x="20893" y="16200"/>
                  </a:cubicBezTo>
                  <a:cubicBezTo>
                    <a:pt x="20893" y="16200"/>
                    <a:pt x="16273" y="16200"/>
                    <a:pt x="11453" y="16200"/>
                  </a:cubicBezTo>
                  <a:cubicBezTo>
                    <a:pt x="11275" y="16200"/>
                    <a:pt x="10918" y="21600"/>
                    <a:pt x="10918" y="21600"/>
                  </a:cubicBezTo>
                  <a:cubicBezTo>
                    <a:pt x="10918" y="21600"/>
                    <a:pt x="10537" y="16200"/>
                    <a:pt x="10346" y="16200"/>
                  </a:cubicBezTo>
                  <a:cubicBezTo>
                    <a:pt x="5455" y="16200"/>
                    <a:pt x="5455" y="16200"/>
                    <a:pt x="707" y="16200"/>
                  </a:cubicBezTo>
                  <a:cubicBezTo>
                    <a:pt x="316" y="16200"/>
                    <a:pt x="0" y="14646"/>
                    <a:pt x="0" y="12729"/>
                  </a:cubicBezTo>
                  <a:close/>
                  <a:moveTo>
                    <a:pt x="0" y="12729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36269">
                  <a:srgbClr val="676A75"/>
                </a:gs>
                <a:gs pos="36269">
                  <a:srgbClr val="282C3B"/>
                </a:gs>
                <a:gs pos="36269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6350" cap="flat">
              <a:solidFill>
                <a:srgbClr val="FEFFFE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355600" dist="76199" dir="5879958" algn="ctr" rotWithShape="0">
                <a:srgbClr val="000000"/>
              </a:outerShdw>
            </a:effectLst>
          </p:spPr>
          <p:txBody>
            <a:bodyPr lIns="190500" tIns="190500" rIns="190500" bIns="190500" anchor="t"/>
            <a:lstStyle/>
            <a:p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Location Label</a:t>
              </a:r>
            </a:p>
          </p:txBody>
        </p:sp>
        <p:grpSp>
          <p:nvGrpSpPr>
            <p:cNvPr id="311" name="Group 91"/>
            <p:cNvGrpSpPr>
              <a:grpSpLocks/>
            </p:cNvGrpSpPr>
            <p:nvPr/>
          </p:nvGrpSpPr>
          <p:grpSpPr bwMode="auto">
            <a:xfrm>
              <a:off x="2932" y="122"/>
              <a:ext cx="253" cy="252"/>
              <a:chOff x="0" y="0"/>
              <a:chExt cx="252" cy="252"/>
            </a:xfrm>
          </p:grpSpPr>
          <p:sp>
            <p:nvSpPr>
              <p:cNvPr id="312" name="Oval 92"/>
              <p:cNvSpPr>
                <a:spLocks/>
              </p:cNvSpPr>
              <p:nvPr/>
            </p:nvSpPr>
            <p:spPr bwMode="auto">
              <a:xfrm>
                <a:off x="0" y="0"/>
                <a:ext cx="252" cy="252"/>
              </a:xfrm>
              <a:prstGeom prst="ellipse">
                <a:avLst/>
              </a:prstGeom>
              <a:gradFill rotWithShape="0">
                <a:gsLst>
                  <a:gs pos="0">
                    <a:srgbClr val="4E7DEF"/>
                  </a:gs>
                  <a:gs pos="100000">
                    <a:srgbClr val="3761D7"/>
                  </a:gs>
                </a:gsLst>
                <a:lin ang="5400000" scaled="1"/>
              </a:gradFill>
              <a:ln w="381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3" name="Line 93"/>
              <p:cNvSpPr>
                <a:spLocks noChangeShapeType="1"/>
              </p:cNvSpPr>
              <p:nvPr/>
            </p:nvSpPr>
            <p:spPr bwMode="auto">
              <a:xfrm>
                <a:off x="107" y="64"/>
                <a:ext cx="69" cy="6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" name="Line 94"/>
              <p:cNvSpPr>
                <a:spLocks noChangeShapeType="1"/>
              </p:cNvSpPr>
              <p:nvPr/>
            </p:nvSpPr>
            <p:spPr bwMode="auto">
              <a:xfrm rot="10800000" flipH="1">
                <a:off x="107" y="121"/>
                <a:ext cx="69" cy="6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>
            <a:spLocks/>
          </p:cNvSpPr>
          <p:nvPr/>
        </p:nvSpPr>
        <p:spPr bwMode="auto">
          <a:xfrm>
            <a:off x="0" y="0"/>
            <a:ext cx="9779000" cy="53340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5F6F11"/>
              </a:gs>
              <a:gs pos="100000">
                <a:srgbClr val="3C4510"/>
              </a:gs>
            </a:gsLst>
            <a:lin ang="5400000" scaled="1"/>
          </a:gradFill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700" dir="5879882" algn="ctr" rotWithShape="0">
              <a:schemeClr val="bg2"/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" y="88900"/>
            <a:ext cx="1336675" cy="4064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/>
          </p:cNvSpPr>
          <p:nvPr/>
        </p:nvSpPr>
        <p:spPr bwMode="auto">
          <a:xfrm>
            <a:off x="2359025" y="33338"/>
            <a:ext cx="2198688" cy="469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Miscellaneous</a:t>
            </a:r>
          </a:p>
        </p:txBody>
      </p:sp>
      <p:sp>
        <p:nvSpPr>
          <p:cNvPr id="7172" name="Rectangle 4"/>
          <p:cNvSpPr>
            <a:spLocks/>
          </p:cNvSpPr>
          <p:nvPr/>
        </p:nvSpPr>
        <p:spPr bwMode="auto">
          <a:xfrm>
            <a:off x="9226550" y="96838"/>
            <a:ext cx="481013" cy="317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V1.1</a:t>
            </a:r>
          </a:p>
        </p:txBody>
      </p: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9042400" y="698500"/>
            <a:ext cx="317500" cy="11825288"/>
            <a:chOff x="0" y="0"/>
            <a:chExt cx="200" cy="7449"/>
          </a:xfrm>
        </p:grpSpPr>
        <p:sp>
          <p:nvSpPr>
            <p:cNvPr id="7178" name="Rectangle 10"/>
            <p:cNvSpPr>
              <a:spLocks/>
            </p:cNvSpPr>
            <p:nvPr/>
          </p:nvSpPr>
          <p:spPr bwMode="auto">
            <a:xfrm>
              <a:off x="0" y="177"/>
              <a:ext cx="200" cy="727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/>
            <a:lstStyle/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A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B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C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D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E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F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G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H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I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J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K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L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M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N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O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P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Q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R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S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T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U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V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W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X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Y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Z</a:t>
              </a:r>
            </a:p>
            <a:p>
              <a:pPr>
                <a:lnSpc>
                  <a:spcPct val="140000"/>
                </a:lnSpc>
              </a:pPr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#</a:t>
              </a:r>
            </a:p>
          </p:txBody>
        </p:sp>
        <p:grpSp>
          <p:nvGrpSpPr>
            <p:cNvPr id="7179" name="Group 11"/>
            <p:cNvGrpSpPr>
              <a:grpSpLocks/>
            </p:cNvGrpSpPr>
            <p:nvPr/>
          </p:nvGrpSpPr>
          <p:grpSpPr bwMode="auto">
            <a:xfrm flipH="1">
              <a:off x="49" y="0"/>
              <a:ext cx="104" cy="136"/>
              <a:chOff x="0" y="0"/>
              <a:chExt cx="104" cy="136"/>
            </a:xfrm>
          </p:grpSpPr>
          <p:sp>
            <p:nvSpPr>
              <p:cNvPr id="7180" name="AutoShape 12"/>
              <p:cNvSpPr>
                <a:spLocks/>
              </p:cNvSpPr>
              <p:nvPr/>
            </p:nvSpPr>
            <p:spPr bwMode="auto">
              <a:xfrm>
                <a:off x="0" y="0"/>
                <a:ext cx="104" cy="99"/>
              </a:xfrm>
              <a:prstGeom prst="roundRect">
                <a:avLst>
                  <a:gd name="adj" fmla="val 50000"/>
                </a:avLst>
              </a:prstGeom>
              <a:noFill/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1" name="Line 13"/>
              <p:cNvSpPr>
                <a:spLocks noChangeShapeType="1"/>
              </p:cNvSpPr>
              <p:nvPr/>
            </p:nvSpPr>
            <p:spPr bwMode="auto">
              <a:xfrm flipH="1">
                <a:off x="3" y="91"/>
                <a:ext cx="26" cy="45"/>
              </a:xfrm>
              <a:prstGeom prst="line">
                <a:avLst/>
              </a:prstGeom>
              <a:noFill/>
              <a:ln w="254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aphicFrame>
        <p:nvGraphicFramePr>
          <p:cNvPr id="7183" name="Group 15"/>
          <p:cNvGraphicFramePr>
            <a:graphicFrameLocks noGrp="1"/>
          </p:cNvGraphicFramePr>
          <p:nvPr/>
        </p:nvGraphicFramePr>
        <p:xfrm>
          <a:off x="4419600" y="919480"/>
          <a:ext cx="4498975" cy="12085320"/>
        </p:xfrm>
        <a:graphic>
          <a:graphicData uri="http://schemas.openxmlformats.org/drawingml/2006/table">
            <a:tbl>
              <a:tblPr/>
              <a:tblGrid>
                <a:gridCol w="4498975"/>
              </a:tblGrid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561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pSp>
        <p:nvGrpSpPr>
          <p:cNvPr id="100" name="Group 1"/>
          <p:cNvGrpSpPr>
            <a:grpSpLocks/>
          </p:cNvGrpSpPr>
          <p:nvPr/>
        </p:nvGrpSpPr>
        <p:grpSpPr bwMode="auto">
          <a:xfrm>
            <a:off x="439738" y="963613"/>
            <a:ext cx="3675062" cy="8432800"/>
            <a:chOff x="0" y="0"/>
            <a:chExt cx="2315" cy="5311"/>
          </a:xfrm>
        </p:grpSpPr>
        <p:sp>
          <p:nvSpPr>
            <p:cNvPr id="101" name="Freeform 2"/>
            <p:cNvSpPr>
              <a:spLocks/>
            </p:cNvSpPr>
            <p:nvPr/>
          </p:nvSpPr>
          <p:spPr bwMode="auto">
            <a:xfrm>
              <a:off x="2" y="0"/>
              <a:ext cx="2312" cy="360"/>
            </a:xfrm>
            <a:custGeom>
              <a:avLst/>
              <a:gdLst/>
              <a:ahLst/>
              <a:cxnLst>
                <a:cxn ang="0">
                  <a:pos x="0" y="1564"/>
                </a:cxn>
                <a:cxn ang="0">
                  <a:pos x="227" y="0"/>
                </a:cxn>
                <a:cxn ang="0">
                  <a:pos x="21373" y="0"/>
                </a:cxn>
                <a:cxn ang="0">
                  <a:pos x="21600" y="1564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1564"/>
                </a:cxn>
                <a:cxn ang="0">
                  <a:pos x="0" y="1564"/>
                </a:cxn>
              </a:cxnLst>
              <a:rect l="0" t="0" r="r" b="b"/>
              <a:pathLst>
                <a:path w="21600" h="21600">
                  <a:moveTo>
                    <a:pt x="0" y="1564"/>
                  </a:moveTo>
                  <a:cubicBezTo>
                    <a:pt x="0" y="700"/>
                    <a:pt x="102" y="0"/>
                    <a:pt x="227" y="0"/>
                  </a:cubicBezTo>
                  <a:lnTo>
                    <a:pt x="21373" y="0"/>
                  </a:lnTo>
                  <a:cubicBezTo>
                    <a:pt x="21498" y="0"/>
                    <a:pt x="21600" y="700"/>
                    <a:pt x="21600" y="1564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1564"/>
                  </a:lnTo>
                  <a:close/>
                  <a:moveTo>
                    <a:pt x="0" y="1564"/>
                  </a:moveTo>
                </a:path>
              </a:pathLst>
            </a:custGeom>
            <a:gradFill rotWithShape="0">
              <a:gsLst>
                <a:gs pos="0">
                  <a:srgbClr val="EEF1F2"/>
                </a:gs>
                <a:gs pos="100000">
                  <a:srgbClr val="7C7E7F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chemeClr val="tx1">
                        <a:alpha val="29000"/>
                      </a:scheme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Panel  Title</a:t>
              </a:r>
            </a:p>
          </p:txBody>
        </p:sp>
        <p:sp>
          <p:nvSpPr>
            <p:cNvPr id="102" name="Rectangle 3"/>
            <p:cNvSpPr>
              <a:spLocks/>
            </p:cNvSpPr>
            <p:nvPr/>
          </p:nvSpPr>
          <p:spPr bwMode="auto">
            <a:xfrm>
              <a:off x="3" y="351"/>
              <a:ext cx="2312" cy="4960"/>
            </a:xfrm>
            <a:prstGeom prst="rect">
              <a:avLst/>
            </a:prstGeom>
            <a:solidFill>
              <a:srgbClr val="F2F2F2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165100" tIns="165100" rIns="165100" bIns="165100"/>
            <a:lstStyle/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1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2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3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4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5</a:t>
              </a:r>
            </a:p>
          </p:txBody>
        </p:sp>
        <p:sp>
          <p:nvSpPr>
            <p:cNvPr id="103" name="AutoShape 4"/>
            <p:cNvSpPr>
              <a:spLocks/>
            </p:cNvSpPr>
            <p:nvPr/>
          </p:nvSpPr>
          <p:spPr bwMode="auto">
            <a:xfrm>
              <a:off x="0" y="730"/>
              <a:ext cx="2312" cy="295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889FA"/>
                </a:gs>
                <a:gs pos="100000">
                  <a:srgbClr val="325AD0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35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2</a:t>
              </a:r>
            </a:p>
          </p:txBody>
        </p:sp>
      </p:grpSp>
      <p:grpSp>
        <p:nvGrpSpPr>
          <p:cNvPr id="7182" name="Group 14"/>
          <p:cNvGrpSpPr>
            <a:grpSpLocks/>
          </p:cNvGrpSpPr>
          <p:nvPr/>
        </p:nvGrpSpPr>
        <p:grpSpPr bwMode="auto">
          <a:xfrm>
            <a:off x="4406900" y="696913"/>
            <a:ext cx="4508500" cy="11823700"/>
            <a:chOff x="0" y="0"/>
            <a:chExt cx="2920" cy="7448"/>
          </a:xfrm>
        </p:grpSpPr>
        <p:sp>
          <p:nvSpPr>
            <p:cNvPr id="7265" name="Rectangle 97"/>
            <p:cNvSpPr>
              <a:spLocks/>
            </p:cNvSpPr>
            <p:nvPr/>
          </p:nvSpPr>
          <p:spPr bwMode="auto">
            <a:xfrm>
              <a:off x="0" y="0"/>
              <a:ext cx="2920" cy="227"/>
            </a:xfrm>
            <a:prstGeom prst="rect">
              <a:avLst/>
            </a:prstGeom>
            <a:gradFill rotWithShape="0">
              <a:gsLst>
                <a:gs pos="0">
                  <a:srgbClr val="666D7E"/>
                </a:gs>
                <a:gs pos="100000">
                  <a:srgbClr val="A2ACC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pPr algn="l"/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7266" name="Rectangle 98"/>
            <p:cNvSpPr>
              <a:spLocks/>
            </p:cNvSpPr>
            <p:nvPr/>
          </p:nvSpPr>
          <p:spPr bwMode="auto">
            <a:xfrm>
              <a:off x="0" y="3069"/>
              <a:ext cx="2920" cy="228"/>
            </a:xfrm>
            <a:prstGeom prst="rect">
              <a:avLst/>
            </a:prstGeom>
            <a:gradFill rotWithShape="0">
              <a:gsLst>
                <a:gs pos="0">
                  <a:srgbClr val="666D7E"/>
                </a:gs>
                <a:gs pos="100000">
                  <a:srgbClr val="A2ACC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pPr algn="l"/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"/>
          <p:cNvSpPr>
            <a:spLocks/>
          </p:cNvSpPr>
          <p:nvPr/>
        </p:nvSpPr>
        <p:spPr bwMode="auto">
          <a:xfrm>
            <a:off x="0" y="0"/>
            <a:ext cx="9779000" cy="533400"/>
          </a:xfrm>
          <a:prstGeom prst="roundRect">
            <a:avLst>
              <a:gd name="adj" fmla="val 0"/>
            </a:avLst>
          </a:prstGeom>
          <a:gradFill rotWithShape="0">
            <a:gsLst>
              <a:gs pos="0">
                <a:srgbClr val="5F6F11"/>
              </a:gs>
              <a:gs pos="100000">
                <a:srgbClr val="3C4510"/>
              </a:gs>
            </a:gsLst>
            <a:lin ang="5400000" scaled="1"/>
          </a:gradFill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700" dir="5879882" algn="ctr" rotWithShape="0">
              <a:schemeClr val="bg2"/>
            </a:outerShdw>
          </a:effec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5" y="88900"/>
            <a:ext cx="1336675" cy="4064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/>
          </p:cNvSpPr>
          <p:nvPr/>
        </p:nvSpPr>
        <p:spPr bwMode="auto">
          <a:xfrm>
            <a:off x="2359025" y="33338"/>
            <a:ext cx="1436688" cy="469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Gestures</a:t>
            </a:r>
          </a:p>
        </p:txBody>
      </p:sp>
      <p:sp>
        <p:nvSpPr>
          <p:cNvPr id="8196" name="Rectangle 4"/>
          <p:cNvSpPr>
            <a:spLocks/>
          </p:cNvSpPr>
          <p:nvPr/>
        </p:nvSpPr>
        <p:spPr bwMode="auto">
          <a:xfrm>
            <a:off x="9226550" y="96838"/>
            <a:ext cx="481013" cy="317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14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V1.1</a:t>
            </a:r>
          </a:p>
        </p:txBody>
      </p:sp>
      <p:grpSp>
        <p:nvGrpSpPr>
          <p:cNvPr id="8197" name="Group 5"/>
          <p:cNvGrpSpPr>
            <a:grpSpLocks/>
          </p:cNvGrpSpPr>
          <p:nvPr/>
        </p:nvGrpSpPr>
        <p:grpSpPr bwMode="auto">
          <a:xfrm>
            <a:off x="857250" y="723900"/>
            <a:ext cx="3067050" cy="3695700"/>
            <a:chOff x="0" y="0"/>
            <a:chExt cx="1931" cy="2328"/>
          </a:xfrm>
        </p:grpSpPr>
        <p:grpSp>
          <p:nvGrpSpPr>
            <p:cNvPr id="8198" name="Group 6"/>
            <p:cNvGrpSpPr>
              <a:grpSpLocks/>
            </p:cNvGrpSpPr>
            <p:nvPr/>
          </p:nvGrpSpPr>
          <p:grpSpPr bwMode="auto">
            <a:xfrm>
              <a:off x="0" y="0"/>
              <a:ext cx="1931" cy="1929"/>
              <a:chOff x="0" y="0"/>
              <a:chExt cx="1931" cy="1929"/>
            </a:xfrm>
          </p:grpSpPr>
          <p:sp>
            <p:nvSpPr>
              <p:cNvPr id="8199" name="Freeform 7"/>
              <p:cNvSpPr>
                <a:spLocks/>
              </p:cNvSpPr>
              <p:nvPr/>
            </p:nvSpPr>
            <p:spPr bwMode="auto">
              <a:xfrm>
                <a:off x="0" y="145"/>
                <a:ext cx="1160" cy="1784"/>
              </a:xfrm>
              <a:custGeom>
                <a:avLst/>
                <a:gdLst/>
                <a:ahLst/>
                <a:cxnLst>
                  <a:cxn ang="0">
                    <a:pos x="1273" y="13705"/>
                  </a:cxn>
                  <a:cxn ang="0">
                    <a:pos x="755" y="10518"/>
                  </a:cxn>
                  <a:cxn ang="0">
                    <a:pos x="238" y="7330"/>
                  </a:cxn>
                  <a:cxn ang="0">
                    <a:pos x="3576" y="10836"/>
                  </a:cxn>
                  <a:cxn ang="0">
                    <a:pos x="4377" y="10973"/>
                  </a:cxn>
                  <a:cxn ang="0">
                    <a:pos x="6964" y="865"/>
                  </a:cxn>
                  <a:cxn ang="0">
                    <a:pos x="8516" y="136"/>
                  </a:cxn>
                  <a:cxn ang="0">
                    <a:pos x="9033" y="7513"/>
                  </a:cxn>
                  <a:cxn ang="0">
                    <a:pos x="9421" y="8059"/>
                  </a:cxn>
                  <a:cxn ang="0">
                    <a:pos x="11491" y="5327"/>
                  </a:cxn>
                  <a:cxn ang="0">
                    <a:pos x="13172" y="7148"/>
                  </a:cxn>
                  <a:cxn ang="0">
                    <a:pos x="14854" y="7422"/>
                  </a:cxn>
                  <a:cxn ang="0">
                    <a:pos x="15759" y="9152"/>
                  </a:cxn>
                  <a:cxn ang="0">
                    <a:pos x="16923" y="9243"/>
                  </a:cxn>
                  <a:cxn ang="0">
                    <a:pos x="19122" y="12248"/>
                  </a:cxn>
                  <a:cxn ang="0">
                    <a:pos x="16018" y="18440"/>
                  </a:cxn>
                  <a:cxn ang="0">
                    <a:pos x="8996" y="20898"/>
                  </a:cxn>
                  <a:cxn ang="0">
                    <a:pos x="2437" y="15344"/>
                  </a:cxn>
                  <a:cxn ang="0">
                    <a:pos x="1273" y="13705"/>
                  </a:cxn>
                  <a:cxn ang="0">
                    <a:pos x="1273" y="13705"/>
                  </a:cxn>
                </a:cxnLst>
                <a:rect l="0" t="0" r="r" b="b"/>
                <a:pathLst>
                  <a:path w="19313" h="20933">
                    <a:moveTo>
                      <a:pt x="1273" y="13705"/>
                    </a:moveTo>
                    <a:cubicBezTo>
                      <a:pt x="1273" y="13705"/>
                      <a:pt x="1157" y="12098"/>
                      <a:pt x="755" y="10518"/>
                    </a:cubicBezTo>
                    <a:cubicBezTo>
                      <a:pt x="755" y="10518"/>
                      <a:pt x="1790" y="8696"/>
                      <a:pt x="238" y="7330"/>
                    </a:cubicBezTo>
                    <a:cubicBezTo>
                      <a:pt x="-1314" y="5965"/>
                      <a:pt x="5304" y="7033"/>
                      <a:pt x="3576" y="10836"/>
                    </a:cubicBezTo>
                    <a:cubicBezTo>
                      <a:pt x="3217" y="11625"/>
                      <a:pt x="4377" y="10973"/>
                      <a:pt x="4377" y="10973"/>
                    </a:cubicBezTo>
                    <a:cubicBezTo>
                      <a:pt x="4377" y="10973"/>
                      <a:pt x="6188" y="4872"/>
                      <a:pt x="6964" y="865"/>
                    </a:cubicBezTo>
                    <a:cubicBezTo>
                      <a:pt x="6964" y="865"/>
                      <a:pt x="7611" y="-410"/>
                      <a:pt x="8516" y="136"/>
                    </a:cubicBezTo>
                    <a:cubicBezTo>
                      <a:pt x="9421" y="683"/>
                      <a:pt x="8904" y="6511"/>
                      <a:pt x="9033" y="7513"/>
                    </a:cubicBezTo>
                    <a:cubicBezTo>
                      <a:pt x="9163" y="8514"/>
                      <a:pt x="9033" y="8150"/>
                      <a:pt x="9421" y="8059"/>
                    </a:cubicBezTo>
                    <a:cubicBezTo>
                      <a:pt x="9809" y="7968"/>
                      <a:pt x="10068" y="5418"/>
                      <a:pt x="11491" y="5327"/>
                    </a:cubicBezTo>
                    <a:cubicBezTo>
                      <a:pt x="12914" y="5236"/>
                      <a:pt x="13302" y="5965"/>
                      <a:pt x="13172" y="7148"/>
                    </a:cubicBezTo>
                    <a:cubicBezTo>
                      <a:pt x="13043" y="8332"/>
                      <a:pt x="13560" y="6329"/>
                      <a:pt x="14854" y="7422"/>
                    </a:cubicBezTo>
                    <a:cubicBezTo>
                      <a:pt x="16147" y="8514"/>
                      <a:pt x="15630" y="8332"/>
                      <a:pt x="15759" y="9152"/>
                    </a:cubicBezTo>
                    <a:cubicBezTo>
                      <a:pt x="15888" y="9971"/>
                      <a:pt x="15888" y="8696"/>
                      <a:pt x="16923" y="9243"/>
                    </a:cubicBezTo>
                    <a:cubicBezTo>
                      <a:pt x="17958" y="9789"/>
                      <a:pt x="17958" y="10973"/>
                      <a:pt x="19122" y="12248"/>
                    </a:cubicBezTo>
                    <a:cubicBezTo>
                      <a:pt x="20286" y="13523"/>
                      <a:pt x="15759" y="17257"/>
                      <a:pt x="16018" y="18440"/>
                    </a:cubicBezTo>
                    <a:cubicBezTo>
                      <a:pt x="16276" y="19624"/>
                      <a:pt x="9492" y="21190"/>
                      <a:pt x="8996" y="20898"/>
                    </a:cubicBezTo>
                    <a:cubicBezTo>
                      <a:pt x="2559" y="17108"/>
                      <a:pt x="2437" y="15344"/>
                      <a:pt x="2437" y="15344"/>
                    </a:cubicBezTo>
                    <a:lnTo>
                      <a:pt x="1273" y="13705"/>
                    </a:lnTo>
                    <a:close/>
                    <a:moveTo>
                      <a:pt x="1273" y="13705"/>
                    </a:moveTo>
                  </a:path>
                </a:pathLst>
              </a:custGeom>
              <a:gradFill rotWithShape="0">
                <a:gsLst>
                  <a:gs pos="0">
                    <a:srgbClr val="DFDFDF"/>
                  </a:gs>
                  <a:gs pos="100000">
                    <a:srgbClr val="A3A3A3"/>
                  </a:gs>
                </a:gsLst>
                <a:lin ang="5400000" scaled="1"/>
              </a:gra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50799" dir="5400000" algn="ctr" rotWithShape="0">
                  <a:schemeClr val="bg2">
                    <a:alpha val="79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00" name="AutoShape 8"/>
              <p:cNvSpPr>
                <a:spLocks/>
              </p:cNvSpPr>
              <p:nvPr/>
            </p:nvSpPr>
            <p:spPr bwMode="auto">
              <a:xfrm flipH="1">
                <a:off x="395" y="0"/>
                <a:ext cx="1536" cy="464"/>
              </a:xfrm>
              <a:prstGeom prst="rightArrow">
                <a:avLst>
                  <a:gd name="adj1" fmla="val 62000"/>
                  <a:gd name="adj2" fmla="val 75862"/>
                </a:avLst>
              </a:prstGeom>
              <a:gradFill rotWithShape="0">
                <a:gsLst>
                  <a:gs pos="0">
                    <a:srgbClr val="FFFFFF">
                      <a:alpha val="14999"/>
                    </a:srgbClr>
                  </a:gs>
                  <a:gs pos="100000">
                    <a:srgbClr val="202020">
                      <a:alpha val="14999"/>
                    </a:srgbClr>
                  </a:gs>
                </a:gsLst>
                <a:lin ang="2118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8201" name="Rectangle 9"/>
            <p:cNvSpPr>
              <a:spLocks/>
            </p:cNvSpPr>
            <p:nvPr/>
          </p:nvSpPr>
          <p:spPr bwMode="auto">
            <a:xfrm>
              <a:off x="217" y="2088"/>
              <a:ext cx="744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Swipe left</a:t>
              </a:r>
            </a:p>
          </p:txBody>
        </p:sp>
      </p:grp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5130800" y="723900"/>
            <a:ext cx="3476625" cy="3695700"/>
            <a:chOff x="0" y="0"/>
            <a:chExt cx="2190" cy="2328"/>
          </a:xfrm>
        </p:grpSpPr>
        <p:grpSp>
          <p:nvGrpSpPr>
            <p:cNvPr id="8203" name="Group 11"/>
            <p:cNvGrpSpPr>
              <a:grpSpLocks/>
            </p:cNvGrpSpPr>
            <p:nvPr/>
          </p:nvGrpSpPr>
          <p:grpSpPr bwMode="auto">
            <a:xfrm>
              <a:off x="0" y="0"/>
              <a:ext cx="2180" cy="1929"/>
              <a:chOff x="0" y="0"/>
              <a:chExt cx="2180" cy="1929"/>
            </a:xfrm>
          </p:grpSpPr>
          <p:sp>
            <p:nvSpPr>
              <p:cNvPr id="8204" name="Freeform 12"/>
              <p:cNvSpPr>
                <a:spLocks/>
              </p:cNvSpPr>
              <p:nvPr/>
            </p:nvSpPr>
            <p:spPr bwMode="auto">
              <a:xfrm>
                <a:off x="1020" y="145"/>
                <a:ext cx="1160" cy="1784"/>
              </a:xfrm>
              <a:custGeom>
                <a:avLst/>
                <a:gdLst/>
                <a:ahLst/>
                <a:cxnLst>
                  <a:cxn ang="0">
                    <a:pos x="1273" y="13705"/>
                  </a:cxn>
                  <a:cxn ang="0">
                    <a:pos x="755" y="10518"/>
                  </a:cxn>
                  <a:cxn ang="0">
                    <a:pos x="238" y="7330"/>
                  </a:cxn>
                  <a:cxn ang="0">
                    <a:pos x="3576" y="10836"/>
                  </a:cxn>
                  <a:cxn ang="0">
                    <a:pos x="4377" y="10973"/>
                  </a:cxn>
                  <a:cxn ang="0">
                    <a:pos x="6964" y="865"/>
                  </a:cxn>
                  <a:cxn ang="0">
                    <a:pos x="8516" y="136"/>
                  </a:cxn>
                  <a:cxn ang="0">
                    <a:pos x="9033" y="7513"/>
                  </a:cxn>
                  <a:cxn ang="0">
                    <a:pos x="9421" y="8059"/>
                  </a:cxn>
                  <a:cxn ang="0">
                    <a:pos x="11491" y="5327"/>
                  </a:cxn>
                  <a:cxn ang="0">
                    <a:pos x="13172" y="7148"/>
                  </a:cxn>
                  <a:cxn ang="0">
                    <a:pos x="14854" y="7422"/>
                  </a:cxn>
                  <a:cxn ang="0">
                    <a:pos x="15759" y="9152"/>
                  </a:cxn>
                  <a:cxn ang="0">
                    <a:pos x="16923" y="9243"/>
                  </a:cxn>
                  <a:cxn ang="0">
                    <a:pos x="19122" y="12248"/>
                  </a:cxn>
                  <a:cxn ang="0">
                    <a:pos x="16018" y="18440"/>
                  </a:cxn>
                  <a:cxn ang="0">
                    <a:pos x="8996" y="20898"/>
                  </a:cxn>
                  <a:cxn ang="0">
                    <a:pos x="2437" y="15344"/>
                  </a:cxn>
                  <a:cxn ang="0">
                    <a:pos x="1273" y="13705"/>
                  </a:cxn>
                  <a:cxn ang="0">
                    <a:pos x="1273" y="13705"/>
                  </a:cxn>
                </a:cxnLst>
                <a:rect l="0" t="0" r="r" b="b"/>
                <a:pathLst>
                  <a:path w="19313" h="20933">
                    <a:moveTo>
                      <a:pt x="1273" y="13705"/>
                    </a:moveTo>
                    <a:cubicBezTo>
                      <a:pt x="1273" y="13705"/>
                      <a:pt x="1157" y="12098"/>
                      <a:pt x="755" y="10518"/>
                    </a:cubicBezTo>
                    <a:cubicBezTo>
                      <a:pt x="755" y="10518"/>
                      <a:pt x="1790" y="8696"/>
                      <a:pt x="238" y="7330"/>
                    </a:cubicBezTo>
                    <a:cubicBezTo>
                      <a:pt x="-1314" y="5965"/>
                      <a:pt x="5304" y="7033"/>
                      <a:pt x="3576" y="10836"/>
                    </a:cubicBezTo>
                    <a:cubicBezTo>
                      <a:pt x="3217" y="11625"/>
                      <a:pt x="4377" y="10973"/>
                      <a:pt x="4377" y="10973"/>
                    </a:cubicBezTo>
                    <a:cubicBezTo>
                      <a:pt x="4377" y="10973"/>
                      <a:pt x="6188" y="4872"/>
                      <a:pt x="6964" y="865"/>
                    </a:cubicBezTo>
                    <a:cubicBezTo>
                      <a:pt x="6964" y="865"/>
                      <a:pt x="7611" y="-410"/>
                      <a:pt x="8516" y="136"/>
                    </a:cubicBezTo>
                    <a:cubicBezTo>
                      <a:pt x="9421" y="683"/>
                      <a:pt x="8904" y="6511"/>
                      <a:pt x="9033" y="7513"/>
                    </a:cubicBezTo>
                    <a:cubicBezTo>
                      <a:pt x="9163" y="8514"/>
                      <a:pt x="9033" y="8150"/>
                      <a:pt x="9421" y="8059"/>
                    </a:cubicBezTo>
                    <a:cubicBezTo>
                      <a:pt x="9809" y="7968"/>
                      <a:pt x="10068" y="5418"/>
                      <a:pt x="11491" y="5327"/>
                    </a:cubicBezTo>
                    <a:cubicBezTo>
                      <a:pt x="12914" y="5236"/>
                      <a:pt x="13302" y="5965"/>
                      <a:pt x="13172" y="7148"/>
                    </a:cubicBezTo>
                    <a:cubicBezTo>
                      <a:pt x="13043" y="8332"/>
                      <a:pt x="13560" y="6329"/>
                      <a:pt x="14854" y="7422"/>
                    </a:cubicBezTo>
                    <a:cubicBezTo>
                      <a:pt x="16147" y="8514"/>
                      <a:pt x="15630" y="8332"/>
                      <a:pt x="15759" y="9152"/>
                    </a:cubicBezTo>
                    <a:cubicBezTo>
                      <a:pt x="15888" y="9971"/>
                      <a:pt x="15888" y="8696"/>
                      <a:pt x="16923" y="9243"/>
                    </a:cubicBezTo>
                    <a:cubicBezTo>
                      <a:pt x="17958" y="9789"/>
                      <a:pt x="17958" y="10973"/>
                      <a:pt x="19122" y="12248"/>
                    </a:cubicBezTo>
                    <a:cubicBezTo>
                      <a:pt x="20286" y="13523"/>
                      <a:pt x="15759" y="17257"/>
                      <a:pt x="16018" y="18440"/>
                    </a:cubicBezTo>
                    <a:cubicBezTo>
                      <a:pt x="16276" y="19624"/>
                      <a:pt x="9492" y="21190"/>
                      <a:pt x="8996" y="20898"/>
                    </a:cubicBezTo>
                    <a:cubicBezTo>
                      <a:pt x="2559" y="17108"/>
                      <a:pt x="2437" y="15344"/>
                      <a:pt x="2437" y="15344"/>
                    </a:cubicBezTo>
                    <a:lnTo>
                      <a:pt x="1273" y="13705"/>
                    </a:lnTo>
                    <a:close/>
                    <a:moveTo>
                      <a:pt x="1273" y="13705"/>
                    </a:moveTo>
                  </a:path>
                </a:pathLst>
              </a:custGeom>
              <a:gradFill rotWithShape="0">
                <a:gsLst>
                  <a:gs pos="0">
                    <a:srgbClr val="DFDFDF"/>
                  </a:gs>
                  <a:gs pos="100000">
                    <a:srgbClr val="A3A3A3"/>
                  </a:gs>
                </a:gsLst>
                <a:lin ang="5400000" scaled="1"/>
              </a:gra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50799" dir="5400000" algn="ctr" rotWithShape="0">
                  <a:schemeClr val="bg2">
                    <a:alpha val="79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05" name="AutoShape 13"/>
              <p:cNvSpPr>
                <a:spLocks/>
              </p:cNvSpPr>
              <p:nvPr/>
            </p:nvSpPr>
            <p:spPr bwMode="auto">
              <a:xfrm>
                <a:off x="0" y="0"/>
                <a:ext cx="1536" cy="464"/>
              </a:xfrm>
              <a:prstGeom prst="rightArrow">
                <a:avLst>
                  <a:gd name="adj1" fmla="val 62000"/>
                  <a:gd name="adj2" fmla="val 75862"/>
                </a:avLst>
              </a:prstGeom>
              <a:gradFill rotWithShape="0">
                <a:gsLst>
                  <a:gs pos="0">
                    <a:srgbClr val="202020">
                      <a:alpha val="14999"/>
                    </a:srgbClr>
                  </a:gs>
                  <a:gs pos="100000">
                    <a:srgbClr val="FFFFFF">
                      <a:alpha val="14999"/>
                    </a:srgbClr>
                  </a:gs>
                </a:gsLst>
                <a:lin ang="42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8206" name="Rectangle 14"/>
            <p:cNvSpPr>
              <a:spLocks/>
            </p:cNvSpPr>
            <p:nvPr/>
          </p:nvSpPr>
          <p:spPr bwMode="auto">
            <a:xfrm>
              <a:off x="1254" y="2088"/>
              <a:ext cx="936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Swipe right</a:t>
              </a:r>
            </a:p>
          </p:txBody>
        </p:sp>
      </p:grpSp>
      <p:grpSp>
        <p:nvGrpSpPr>
          <p:cNvPr id="8212" name="Group 20"/>
          <p:cNvGrpSpPr>
            <a:grpSpLocks/>
          </p:cNvGrpSpPr>
          <p:nvPr/>
        </p:nvGrpSpPr>
        <p:grpSpPr bwMode="auto">
          <a:xfrm>
            <a:off x="1073150" y="4032250"/>
            <a:ext cx="1841500" cy="4527550"/>
            <a:chOff x="0" y="0"/>
            <a:chExt cx="1160" cy="2852"/>
          </a:xfrm>
        </p:grpSpPr>
        <p:grpSp>
          <p:nvGrpSpPr>
            <p:cNvPr id="8213" name="Group 21"/>
            <p:cNvGrpSpPr>
              <a:grpSpLocks/>
            </p:cNvGrpSpPr>
            <p:nvPr/>
          </p:nvGrpSpPr>
          <p:grpSpPr bwMode="auto">
            <a:xfrm>
              <a:off x="0" y="0"/>
              <a:ext cx="1160" cy="2493"/>
              <a:chOff x="0" y="0"/>
              <a:chExt cx="1160" cy="2493"/>
            </a:xfrm>
          </p:grpSpPr>
          <p:sp>
            <p:nvSpPr>
              <p:cNvPr id="8214" name="Rectangle 22"/>
              <p:cNvSpPr>
                <a:spLocks/>
              </p:cNvSpPr>
              <p:nvPr/>
            </p:nvSpPr>
            <p:spPr bwMode="auto">
              <a:xfrm rot="5400000" flipH="1">
                <a:off x="-89" y="448"/>
                <a:ext cx="1111" cy="216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alpha val="14999"/>
                    </a:srgbClr>
                  </a:gs>
                  <a:gs pos="100000">
                    <a:srgbClr val="202020">
                      <a:alpha val="14999"/>
                    </a:srgbClr>
                  </a:gs>
                </a:gsLst>
                <a:lin ang="1662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15" name="Freeform 23"/>
              <p:cNvSpPr>
                <a:spLocks/>
              </p:cNvSpPr>
              <p:nvPr/>
            </p:nvSpPr>
            <p:spPr bwMode="auto">
              <a:xfrm>
                <a:off x="0" y="709"/>
                <a:ext cx="1160" cy="1784"/>
              </a:xfrm>
              <a:custGeom>
                <a:avLst/>
                <a:gdLst/>
                <a:ahLst/>
                <a:cxnLst>
                  <a:cxn ang="0">
                    <a:pos x="1273" y="13705"/>
                  </a:cxn>
                  <a:cxn ang="0">
                    <a:pos x="755" y="10518"/>
                  </a:cxn>
                  <a:cxn ang="0">
                    <a:pos x="238" y="7330"/>
                  </a:cxn>
                  <a:cxn ang="0">
                    <a:pos x="3576" y="10836"/>
                  </a:cxn>
                  <a:cxn ang="0">
                    <a:pos x="4377" y="10973"/>
                  </a:cxn>
                  <a:cxn ang="0">
                    <a:pos x="6964" y="865"/>
                  </a:cxn>
                  <a:cxn ang="0">
                    <a:pos x="8516" y="136"/>
                  </a:cxn>
                  <a:cxn ang="0">
                    <a:pos x="9033" y="7513"/>
                  </a:cxn>
                  <a:cxn ang="0">
                    <a:pos x="9421" y="8059"/>
                  </a:cxn>
                  <a:cxn ang="0">
                    <a:pos x="11491" y="5327"/>
                  </a:cxn>
                  <a:cxn ang="0">
                    <a:pos x="13172" y="7148"/>
                  </a:cxn>
                  <a:cxn ang="0">
                    <a:pos x="14854" y="7422"/>
                  </a:cxn>
                  <a:cxn ang="0">
                    <a:pos x="15759" y="9152"/>
                  </a:cxn>
                  <a:cxn ang="0">
                    <a:pos x="16923" y="9243"/>
                  </a:cxn>
                  <a:cxn ang="0">
                    <a:pos x="19122" y="12248"/>
                  </a:cxn>
                  <a:cxn ang="0">
                    <a:pos x="16018" y="18440"/>
                  </a:cxn>
                  <a:cxn ang="0">
                    <a:pos x="8996" y="20898"/>
                  </a:cxn>
                  <a:cxn ang="0">
                    <a:pos x="2437" y="15344"/>
                  </a:cxn>
                  <a:cxn ang="0">
                    <a:pos x="1273" y="13705"/>
                  </a:cxn>
                  <a:cxn ang="0">
                    <a:pos x="1273" y="13705"/>
                  </a:cxn>
                </a:cxnLst>
                <a:rect l="0" t="0" r="r" b="b"/>
                <a:pathLst>
                  <a:path w="19313" h="20933">
                    <a:moveTo>
                      <a:pt x="1273" y="13705"/>
                    </a:moveTo>
                    <a:cubicBezTo>
                      <a:pt x="1273" y="13705"/>
                      <a:pt x="1157" y="12098"/>
                      <a:pt x="755" y="10518"/>
                    </a:cubicBezTo>
                    <a:cubicBezTo>
                      <a:pt x="755" y="10518"/>
                      <a:pt x="1790" y="8696"/>
                      <a:pt x="238" y="7330"/>
                    </a:cubicBezTo>
                    <a:cubicBezTo>
                      <a:pt x="-1314" y="5965"/>
                      <a:pt x="5304" y="7033"/>
                      <a:pt x="3576" y="10836"/>
                    </a:cubicBezTo>
                    <a:cubicBezTo>
                      <a:pt x="3217" y="11625"/>
                      <a:pt x="4377" y="10973"/>
                      <a:pt x="4377" y="10973"/>
                    </a:cubicBezTo>
                    <a:cubicBezTo>
                      <a:pt x="4377" y="10973"/>
                      <a:pt x="6188" y="4872"/>
                      <a:pt x="6964" y="865"/>
                    </a:cubicBezTo>
                    <a:cubicBezTo>
                      <a:pt x="6964" y="865"/>
                      <a:pt x="7611" y="-410"/>
                      <a:pt x="8516" y="136"/>
                    </a:cubicBezTo>
                    <a:cubicBezTo>
                      <a:pt x="9421" y="683"/>
                      <a:pt x="8904" y="6511"/>
                      <a:pt x="9033" y="7513"/>
                    </a:cubicBezTo>
                    <a:cubicBezTo>
                      <a:pt x="9163" y="8514"/>
                      <a:pt x="9033" y="8150"/>
                      <a:pt x="9421" y="8059"/>
                    </a:cubicBezTo>
                    <a:cubicBezTo>
                      <a:pt x="9809" y="7968"/>
                      <a:pt x="10068" y="5418"/>
                      <a:pt x="11491" y="5327"/>
                    </a:cubicBezTo>
                    <a:cubicBezTo>
                      <a:pt x="12914" y="5236"/>
                      <a:pt x="13302" y="5965"/>
                      <a:pt x="13172" y="7148"/>
                    </a:cubicBezTo>
                    <a:cubicBezTo>
                      <a:pt x="13043" y="8332"/>
                      <a:pt x="13560" y="6329"/>
                      <a:pt x="14854" y="7422"/>
                    </a:cubicBezTo>
                    <a:cubicBezTo>
                      <a:pt x="16147" y="8514"/>
                      <a:pt x="15630" y="8332"/>
                      <a:pt x="15759" y="9152"/>
                    </a:cubicBezTo>
                    <a:cubicBezTo>
                      <a:pt x="15888" y="9971"/>
                      <a:pt x="15888" y="8696"/>
                      <a:pt x="16923" y="9243"/>
                    </a:cubicBezTo>
                    <a:cubicBezTo>
                      <a:pt x="17958" y="9789"/>
                      <a:pt x="17958" y="10973"/>
                      <a:pt x="19122" y="12248"/>
                    </a:cubicBezTo>
                    <a:cubicBezTo>
                      <a:pt x="20286" y="13523"/>
                      <a:pt x="15759" y="17257"/>
                      <a:pt x="16018" y="18440"/>
                    </a:cubicBezTo>
                    <a:cubicBezTo>
                      <a:pt x="16276" y="19624"/>
                      <a:pt x="9492" y="21190"/>
                      <a:pt x="8996" y="20898"/>
                    </a:cubicBezTo>
                    <a:cubicBezTo>
                      <a:pt x="2559" y="17108"/>
                      <a:pt x="2437" y="15344"/>
                      <a:pt x="2437" y="15344"/>
                    </a:cubicBezTo>
                    <a:lnTo>
                      <a:pt x="1273" y="13705"/>
                    </a:lnTo>
                    <a:close/>
                    <a:moveTo>
                      <a:pt x="1273" y="13705"/>
                    </a:moveTo>
                  </a:path>
                </a:pathLst>
              </a:custGeom>
              <a:gradFill rotWithShape="0">
                <a:gsLst>
                  <a:gs pos="0">
                    <a:srgbClr val="DFDFDF"/>
                  </a:gs>
                  <a:gs pos="100000">
                    <a:srgbClr val="A3A3A3"/>
                  </a:gs>
                </a:gsLst>
                <a:lin ang="5400000" scaled="1"/>
              </a:gra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50799" dir="5400000" algn="ctr" rotWithShape="0">
                  <a:schemeClr val="bg2">
                    <a:alpha val="79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8216" name="Rectangle 24"/>
            <p:cNvSpPr>
              <a:spLocks/>
            </p:cNvSpPr>
            <p:nvPr/>
          </p:nvSpPr>
          <p:spPr bwMode="auto">
            <a:xfrm>
              <a:off x="233" y="2612"/>
              <a:ext cx="744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Scroll</a:t>
              </a:r>
            </a:p>
          </p:txBody>
        </p:sp>
      </p:grpSp>
      <p:grpSp>
        <p:nvGrpSpPr>
          <p:cNvPr id="8217" name="Group 25"/>
          <p:cNvGrpSpPr>
            <a:grpSpLocks/>
          </p:cNvGrpSpPr>
          <p:nvPr/>
        </p:nvGrpSpPr>
        <p:grpSpPr bwMode="auto">
          <a:xfrm>
            <a:off x="382588" y="8705850"/>
            <a:ext cx="3148012" cy="4144963"/>
            <a:chOff x="0" y="0"/>
            <a:chExt cx="1982" cy="2611"/>
          </a:xfrm>
        </p:grpSpPr>
        <p:grpSp>
          <p:nvGrpSpPr>
            <p:cNvPr id="8218" name="Group 26"/>
            <p:cNvGrpSpPr>
              <a:grpSpLocks/>
            </p:cNvGrpSpPr>
            <p:nvPr/>
          </p:nvGrpSpPr>
          <p:grpSpPr bwMode="auto">
            <a:xfrm>
              <a:off x="0" y="0"/>
              <a:ext cx="1982" cy="2291"/>
              <a:chOff x="0" y="0"/>
              <a:chExt cx="1982" cy="2291"/>
            </a:xfrm>
          </p:grpSpPr>
          <p:sp>
            <p:nvSpPr>
              <p:cNvPr id="8219" name="Freeform 27"/>
              <p:cNvSpPr>
                <a:spLocks/>
              </p:cNvSpPr>
              <p:nvPr/>
            </p:nvSpPr>
            <p:spPr bwMode="auto">
              <a:xfrm>
                <a:off x="822" y="671"/>
                <a:ext cx="1160" cy="1620"/>
              </a:xfrm>
              <a:custGeom>
                <a:avLst/>
                <a:gdLst/>
                <a:ahLst/>
                <a:cxnLst>
                  <a:cxn ang="0">
                    <a:pos x="1273" y="12896"/>
                  </a:cxn>
                  <a:cxn ang="0">
                    <a:pos x="755" y="9405"/>
                  </a:cxn>
                  <a:cxn ang="0">
                    <a:pos x="238" y="5914"/>
                  </a:cxn>
                  <a:cxn ang="0">
                    <a:pos x="3576" y="9754"/>
                  </a:cxn>
                  <a:cxn ang="0">
                    <a:pos x="6985" y="9400"/>
                  </a:cxn>
                  <a:cxn ang="0">
                    <a:pos x="3463" y="1997"/>
                  </a:cxn>
                  <a:cxn ang="0">
                    <a:pos x="3463" y="92"/>
                  </a:cxn>
                  <a:cxn ang="0">
                    <a:pos x="9033" y="6113"/>
                  </a:cxn>
                  <a:cxn ang="0">
                    <a:pos x="9421" y="6711"/>
                  </a:cxn>
                  <a:cxn ang="0">
                    <a:pos x="11491" y="3719"/>
                  </a:cxn>
                  <a:cxn ang="0">
                    <a:pos x="13172" y="5714"/>
                  </a:cxn>
                  <a:cxn ang="0">
                    <a:pos x="14854" y="6013"/>
                  </a:cxn>
                  <a:cxn ang="0">
                    <a:pos x="15759" y="7908"/>
                  </a:cxn>
                  <a:cxn ang="0">
                    <a:pos x="16923" y="8008"/>
                  </a:cxn>
                  <a:cxn ang="0">
                    <a:pos x="19122" y="11300"/>
                  </a:cxn>
                  <a:cxn ang="0">
                    <a:pos x="16018" y="18082"/>
                  </a:cxn>
                  <a:cxn ang="0">
                    <a:pos x="8996" y="20774"/>
                  </a:cxn>
                  <a:cxn ang="0">
                    <a:pos x="2437" y="14691"/>
                  </a:cxn>
                  <a:cxn ang="0">
                    <a:pos x="1273" y="12896"/>
                  </a:cxn>
                  <a:cxn ang="0">
                    <a:pos x="1273" y="12896"/>
                  </a:cxn>
                </a:cxnLst>
                <a:rect l="0" t="0" r="r" b="b"/>
                <a:pathLst>
                  <a:path w="19313" h="20813">
                    <a:moveTo>
                      <a:pt x="1273" y="12896"/>
                    </a:moveTo>
                    <a:cubicBezTo>
                      <a:pt x="1273" y="12896"/>
                      <a:pt x="1157" y="11136"/>
                      <a:pt x="755" y="9405"/>
                    </a:cubicBezTo>
                    <a:cubicBezTo>
                      <a:pt x="755" y="9405"/>
                      <a:pt x="1790" y="7410"/>
                      <a:pt x="238" y="5914"/>
                    </a:cubicBezTo>
                    <a:cubicBezTo>
                      <a:pt x="-1314" y="4417"/>
                      <a:pt x="5304" y="5588"/>
                      <a:pt x="3576" y="9754"/>
                    </a:cubicBezTo>
                    <a:cubicBezTo>
                      <a:pt x="3217" y="10617"/>
                      <a:pt x="7001" y="9486"/>
                      <a:pt x="6985" y="9400"/>
                    </a:cubicBezTo>
                    <a:cubicBezTo>
                      <a:pt x="5994" y="4259"/>
                      <a:pt x="7946" y="8083"/>
                      <a:pt x="3463" y="1997"/>
                    </a:cubicBezTo>
                    <a:cubicBezTo>
                      <a:pt x="3463" y="1997"/>
                      <a:pt x="2558" y="-506"/>
                      <a:pt x="3463" y="92"/>
                    </a:cubicBezTo>
                    <a:cubicBezTo>
                      <a:pt x="4369" y="691"/>
                      <a:pt x="8904" y="5016"/>
                      <a:pt x="9033" y="6113"/>
                    </a:cubicBezTo>
                    <a:cubicBezTo>
                      <a:pt x="9163" y="7210"/>
                      <a:pt x="9033" y="6811"/>
                      <a:pt x="9421" y="6711"/>
                    </a:cubicBezTo>
                    <a:cubicBezTo>
                      <a:pt x="9809" y="6612"/>
                      <a:pt x="10068" y="3819"/>
                      <a:pt x="11491" y="3719"/>
                    </a:cubicBezTo>
                    <a:cubicBezTo>
                      <a:pt x="12914" y="3619"/>
                      <a:pt x="13302" y="4417"/>
                      <a:pt x="13172" y="5714"/>
                    </a:cubicBezTo>
                    <a:cubicBezTo>
                      <a:pt x="13043" y="7011"/>
                      <a:pt x="13560" y="4816"/>
                      <a:pt x="14854" y="6013"/>
                    </a:cubicBezTo>
                    <a:cubicBezTo>
                      <a:pt x="16147" y="7210"/>
                      <a:pt x="15630" y="7011"/>
                      <a:pt x="15759" y="7908"/>
                    </a:cubicBezTo>
                    <a:cubicBezTo>
                      <a:pt x="15888" y="8806"/>
                      <a:pt x="15888" y="7410"/>
                      <a:pt x="16923" y="8008"/>
                    </a:cubicBezTo>
                    <a:cubicBezTo>
                      <a:pt x="17958" y="8607"/>
                      <a:pt x="17958" y="9903"/>
                      <a:pt x="19122" y="11300"/>
                    </a:cubicBezTo>
                    <a:cubicBezTo>
                      <a:pt x="20286" y="12696"/>
                      <a:pt x="15759" y="16786"/>
                      <a:pt x="16018" y="18082"/>
                    </a:cubicBezTo>
                    <a:cubicBezTo>
                      <a:pt x="16276" y="19379"/>
                      <a:pt x="9492" y="21094"/>
                      <a:pt x="8996" y="20774"/>
                    </a:cubicBezTo>
                    <a:cubicBezTo>
                      <a:pt x="2559" y="16623"/>
                      <a:pt x="2437" y="14691"/>
                      <a:pt x="2437" y="14691"/>
                    </a:cubicBezTo>
                    <a:lnTo>
                      <a:pt x="1273" y="12896"/>
                    </a:lnTo>
                    <a:close/>
                    <a:moveTo>
                      <a:pt x="1273" y="12896"/>
                    </a:moveTo>
                  </a:path>
                </a:pathLst>
              </a:custGeom>
              <a:gradFill rotWithShape="0">
                <a:gsLst>
                  <a:gs pos="0">
                    <a:srgbClr val="DFDFDF"/>
                  </a:gs>
                  <a:gs pos="100000">
                    <a:srgbClr val="A3A3A3"/>
                  </a:gs>
                </a:gsLst>
                <a:lin ang="5400000" scaled="1"/>
              </a:gra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50799" dir="5400000" algn="ctr" rotWithShape="0">
                  <a:schemeClr val="bg2">
                    <a:alpha val="79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20" name="AutoShape 28"/>
              <p:cNvSpPr>
                <a:spLocks/>
              </p:cNvSpPr>
              <p:nvPr/>
            </p:nvSpPr>
            <p:spPr bwMode="auto">
              <a:xfrm rot="-2700000">
                <a:off x="-23" y="1248"/>
                <a:ext cx="1031" cy="360"/>
              </a:xfrm>
              <a:prstGeom prst="rightArrow">
                <a:avLst>
                  <a:gd name="adj1" fmla="val 62000"/>
                  <a:gd name="adj2" fmla="val 97690"/>
                </a:avLst>
              </a:prstGeom>
              <a:gradFill rotWithShape="0">
                <a:gsLst>
                  <a:gs pos="0">
                    <a:srgbClr val="202020">
                      <a:alpha val="14999"/>
                    </a:srgbClr>
                  </a:gs>
                  <a:gs pos="100000">
                    <a:srgbClr val="FFFFFF">
                      <a:alpha val="14999"/>
                    </a:srgbClr>
                  </a:gs>
                </a:gsLst>
                <a:lin ang="1932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21" name="AutoShape 29"/>
              <p:cNvSpPr>
                <a:spLocks/>
              </p:cNvSpPr>
              <p:nvPr/>
            </p:nvSpPr>
            <p:spPr bwMode="auto">
              <a:xfrm rot="8100000">
                <a:off x="848" y="312"/>
                <a:ext cx="1032" cy="360"/>
              </a:xfrm>
              <a:prstGeom prst="rightArrow">
                <a:avLst>
                  <a:gd name="adj1" fmla="val 62000"/>
                  <a:gd name="adj2" fmla="val 97785"/>
                </a:avLst>
              </a:prstGeom>
              <a:gradFill rotWithShape="0">
                <a:gsLst>
                  <a:gs pos="0">
                    <a:srgbClr val="FFFFFF">
                      <a:alpha val="14999"/>
                    </a:srgbClr>
                  </a:gs>
                  <a:gs pos="100000">
                    <a:srgbClr val="202020">
                      <a:alpha val="14999"/>
                    </a:srgbClr>
                  </a:gs>
                </a:gsLst>
                <a:lin ang="1932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8222" name="Rectangle 30"/>
            <p:cNvSpPr>
              <a:spLocks/>
            </p:cNvSpPr>
            <p:nvPr/>
          </p:nvSpPr>
          <p:spPr bwMode="auto">
            <a:xfrm>
              <a:off x="1020" y="2371"/>
              <a:ext cx="744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Pinch</a:t>
              </a:r>
            </a:p>
          </p:txBody>
        </p:sp>
      </p:grpSp>
      <p:grpSp>
        <p:nvGrpSpPr>
          <p:cNvPr id="8223" name="Group 31"/>
          <p:cNvGrpSpPr>
            <a:grpSpLocks/>
          </p:cNvGrpSpPr>
          <p:nvPr/>
        </p:nvGrpSpPr>
        <p:grpSpPr bwMode="auto">
          <a:xfrm>
            <a:off x="5729288" y="8599488"/>
            <a:ext cx="2995612" cy="4252912"/>
            <a:chOff x="0" y="0"/>
            <a:chExt cx="1886" cy="2678"/>
          </a:xfrm>
        </p:grpSpPr>
        <p:grpSp>
          <p:nvGrpSpPr>
            <p:cNvPr id="8224" name="Group 32"/>
            <p:cNvGrpSpPr>
              <a:grpSpLocks/>
            </p:cNvGrpSpPr>
            <p:nvPr/>
          </p:nvGrpSpPr>
          <p:grpSpPr bwMode="auto">
            <a:xfrm>
              <a:off x="0" y="0"/>
              <a:ext cx="1886" cy="2286"/>
              <a:chOff x="0" y="0"/>
              <a:chExt cx="1886" cy="2286"/>
            </a:xfrm>
          </p:grpSpPr>
          <p:sp>
            <p:nvSpPr>
              <p:cNvPr id="8225" name="Freeform 33"/>
              <p:cNvSpPr>
                <a:spLocks/>
              </p:cNvSpPr>
              <p:nvPr/>
            </p:nvSpPr>
            <p:spPr bwMode="auto">
              <a:xfrm>
                <a:off x="726" y="666"/>
                <a:ext cx="1160" cy="1620"/>
              </a:xfrm>
              <a:custGeom>
                <a:avLst/>
                <a:gdLst/>
                <a:ahLst/>
                <a:cxnLst>
                  <a:cxn ang="0">
                    <a:pos x="1273" y="12896"/>
                  </a:cxn>
                  <a:cxn ang="0">
                    <a:pos x="755" y="9405"/>
                  </a:cxn>
                  <a:cxn ang="0">
                    <a:pos x="238" y="5914"/>
                  </a:cxn>
                  <a:cxn ang="0">
                    <a:pos x="3576" y="9754"/>
                  </a:cxn>
                  <a:cxn ang="0">
                    <a:pos x="6985" y="9400"/>
                  </a:cxn>
                  <a:cxn ang="0">
                    <a:pos x="3463" y="1997"/>
                  </a:cxn>
                  <a:cxn ang="0">
                    <a:pos x="3463" y="92"/>
                  </a:cxn>
                  <a:cxn ang="0">
                    <a:pos x="9033" y="6113"/>
                  </a:cxn>
                  <a:cxn ang="0">
                    <a:pos x="9421" y="6711"/>
                  </a:cxn>
                  <a:cxn ang="0">
                    <a:pos x="11491" y="3719"/>
                  </a:cxn>
                  <a:cxn ang="0">
                    <a:pos x="13172" y="5714"/>
                  </a:cxn>
                  <a:cxn ang="0">
                    <a:pos x="14854" y="6013"/>
                  </a:cxn>
                  <a:cxn ang="0">
                    <a:pos x="15759" y="7908"/>
                  </a:cxn>
                  <a:cxn ang="0">
                    <a:pos x="16923" y="8008"/>
                  </a:cxn>
                  <a:cxn ang="0">
                    <a:pos x="19122" y="11300"/>
                  </a:cxn>
                  <a:cxn ang="0">
                    <a:pos x="16018" y="18082"/>
                  </a:cxn>
                  <a:cxn ang="0">
                    <a:pos x="8996" y="20774"/>
                  </a:cxn>
                  <a:cxn ang="0">
                    <a:pos x="2437" y="14691"/>
                  </a:cxn>
                  <a:cxn ang="0">
                    <a:pos x="1273" y="12896"/>
                  </a:cxn>
                  <a:cxn ang="0">
                    <a:pos x="1273" y="12896"/>
                  </a:cxn>
                </a:cxnLst>
                <a:rect l="0" t="0" r="r" b="b"/>
                <a:pathLst>
                  <a:path w="19313" h="20813">
                    <a:moveTo>
                      <a:pt x="1273" y="12896"/>
                    </a:moveTo>
                    <a:cubicBezTo>
                      <a:pt x="1273" y="12896"/>
                      <a:pt x="1157" y="11136"/>
                      <a:pt x="755" y="9405"/>
                    </a:cubicBezTo>
                    <a:cubicBezTo>
                      <a:pt x="755" y="9405"/>
                      <a:pt x="1790" y="7410"/>
                      <a:pt x="238" y="5914"/>
                    </a:cubicBezTo>
                    <a:cubicBezTo>
                      <a:pt x="-1314" y="4417"/>
                      <a:pt x="5304" y="5588"/>
                      <a:pt x="3576" y="9754"/>
                    </a:cubicBezTo>
                    <a:cubicBezTo>
                      <a:pt x="3217" y="10617"/>
                      <a:pt x="7001" y="9486"/>
                      <a:pt x="6985" y="9400"/>
                    </a:cubicBezTo>
                    <a:cubicBezTo>
                      <a:pt x="5994" y="4259"/>
                      <a:pt x="7946" y="8083"/>
                      <a:pt x="3463" y="1997"/>
                    </a:cubicBezTo>
                    <a:cubicBezTo>
                      <a:pt x="3463" y="1997"/>
                      <a:pt x="2558" y="-506"/>
                      <a:pt x="3463" y="92"/>
                    </a:cubicBezTo>
                    <a:cubicBezTo>
                      <a:pt x="4369" y="691"/>
                      <a:pt x="8904" y="5016"/>
                      <a:pt x="9033" y="6113"/>
                    </a:cubicBezTo>
                    <a:cubicBezTo>
                      <a:pt x="9163" y="7210"/>
                      <a:pt x="9033" y="6811"/>
                      <a:pt x="9421" y="6711"/>
                    </a:cubicBezTo>
                    <a:cubicBezTo>
                      <a:pt x="9809" y="6612"/>
                      <a:pt x="10068" y="3819"/>
                      <a:pt x="11491" y="3719"/>
                    </a:cubicBezTo>
                    <a:cubicBezTo>
                      <a:pt x="12914" y="3619"/>
                      <a:pt x="13302" y="4417"/>
                      <a:pt x="13172" y="5714"/>
                    </a:cubicBezTo>
                    <a:cubicBezTo>
                      <a:pt x="13043" y="7011"/>
                      <a:pt x="13560" y="4816"/>
                      <a:pt x="14854" y="6013"/>
                    </a:cubicBezTo>
                    <a:cubicBezTo>
                      <a:pt x="16147" y="7210"/>
                      <a:pt x="15630" y="7011"/>
                      <a:pt x="15759" y="7908"/>
                    </a:cubicBezTo>
                    <a:cubicBezTo>
                      <a:pt x="15888" y="8806"/>
                      <a:pt x="15888" y="7410"/>
                      <a:pt x="16923" y="8008"/>
                    </a:cubicBezTo>
                    <a:cubicBezTo>
                      <a:pt x="17958" y="8607"/>
                      <a:pt x="17958" y="9903"/>
                      <a:pt x="19122" y="11300"/>
                    </a:cubicBezTo>
                    <a:cubicBezTo>
                      <a:pt x="20286" y="12696"/>
                      <a:pt x="15759" y="16786"/>
                      <a:pt x="16018" y="18082"/>
                    </a:cubicBezTo>
                    <a:cubicBezTo>
                      <a:pt x="16276" y="19379"/>
                      <a:pt x="9492" y="21094"/>
                      <a:pt x="8996" y="20774"/>
                    </a:cubicBezTo>
                    <a:cubicBezTo>
                      <a:pt x="2559" y="16623"/>
                      <a:pt x="2437" y="14691"/>
                      <a:pt x="2437" y="14691"/>
                    </a:cubicBezTo>
                    <a:lnTo>
                      <a:pt x="1273" y="12896"/>
                    </a:lnTo>
                    <a:close/>
                    <a:moveTo>
                      <a:pt x="1273" y="12896"/>
                    </a:moveTo>
                  </a:path>
                </a:pathLst>
              </a:custGeom>
              <a:gradFill rotWithShape="0">
                <a:gsLst>
                  <a:gs pos="0">
                    <a:srgbClr val="DFDFDF"/>
                  </a:gs>
                  <a:gs pos="100000">
                    <a:srgbClr val="A3A3A3"/>
                  </a:gs>
                </a:gsLst>
                <a:lin ang="5400000" scaled="1"/>
              </a:gra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50799" dir="5400000" algn="ctr" rotWithShape="0">
                  <a:schemeClr val="bg2">
                    <a:alpha val="79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26" name="AutoShape 34"/>
              <p:cNvSpPr>
                <a:spLocks/>
              </p:cNvSpPr>
              <p:nvPr/>
            </p:nvSpPr>
            <p:spPr bwMode="auto">
              <a:xfrm rot="18900000" flipH="1">
                <a:off x="-23" y="1365"/>
                <a:ext cx="943" cy="328"/>
              </a:xfrm>
              <a:prstGeom prst="rightArrow">
                <a:avLst>
                  <a:gd name="adj1" fmla="val 62000"/>
                  <a:gd name="adj2" fmla="val 107214"/>
                </a:avLst>
              </a:prstGeom>
              <a:gradFill rotWithShape="0">
                <a:gsLst>
                  <a:gs pos="0">
                    <a:srgbClr val="FFFFFF">
                      <a:alpha val="14999"/>
                    </a:srgbClr>
                  </a:gs>
                  <a:gs pos="100000">
                    <a:srgbClr val="202020">
                      <a:alpha val="14999"/>
                    </a:srgbClr>
                  </a:gs>
                </a:gsLst>
                <a:lin ang="189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8227" name="AutoShape 35"/>
              <p:cNvSpPr>
                <a:spLocks/>
              </p:cNvSpPr>
              <p:nvPr/>
            </p:nvSpPr>
            <p:spPr bwMode="auto">
              <a:xfrm rot="8100000" flipH="1">
                <a:off x="873" y="285"/>
                <a:ext cx="944" cy="328"/>
              </a:xfrm>
              <a:prstGeom prst="rightArrow">
                <a:avLst>
                  <a:gd name="adj1" fmla="val 62000"/>
                  <a:gd name="adj2" fmla="val 107327"/>
                </a:avLst>
              </a:prstGeom>
              <a:gradFill rotWithShape="0">
                <a:gsLst>
                  <a:gs pos="0">
                    <a:srgbClr val="202020">
                      <a:alpha val="14999"/>
                    </a:srgbClr>
                  </a:gs>
                  <a:gs pos="100000">
                    <a:srgbClr val="FFFFFF">
                      <a:alpha val="14999"/>
                    </a:srgbClr>
                  </a:gs>
                </a:gsLst>
                <a:lin ang="189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8228" name="Rectangle 36"/>
            <p:cNvSpPr>
              <a:spLocks/>
            </p:cNvSpPr>
            <p:nvPr/>
          </p:nvSpPr>
          <p:spPr bwMode="auto">
            <a:xfrm>
              <a:off x="1101" y="2438"/>
              <a:ext cx="744" cy="24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Spread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05600" y="4902200"/>
            <a:ext cx="1841500" cy="3138488"/>
            <a:chOff x="9798050" y="1143000"/>
            <a:chExt cx="1841500" cy="3138488"/>
          </a:xfrm>
        </p:grpSpPr>
        <p:sp>
          <p:nvSpPr>
            <p:cNvPr id="39" name="Oval 38"/>
            <p:cNvSpPr/>
            <p:nvPr/>
          </p:nvSpPr>
          <p:spPr bwMode="auto">
            <a:xfrm>
              <a:off x="10236200" y="1143000"/>
              <a:ext cx="685800" cy="685800"/>
            </a:xfrm>
            <a:prstGeom prst="ellipse">
              <a:avLst/>
            </a:prstGeom>
            <a:gradFill flip="none" rotWithShape="1">
              <a:gsLst>
                <a:gs pos="0">
                  <a:srgbClr val="202020">
                    <a:alpha val="14999"/>
                  </a:srgbClr>
                </a:gs>
                <a:gs pos="100000">
                  <a:srgbClr val="FFFFFF">
                    <a:alpha val="14999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" name="Freeform 3"/>
            <p:cNvSpPr>
              <a:spLocks/>
            </p:cNvSpPr>
            <p:nvPr/>
          </p:nvSpPr>
          <p:spPr bwMode="auto">
            <a:xfrm>
              <a:off x="9798050" y="1449388"/>
              <a:ext cx="1841500" cy="2832100"/>
            </a:xfrm>
            <a:custGeom>
              <a:avLst/>
              <a:gdLst/>
              <a:ahLst/>
              <a:cxnLst>
                <a:cxn ang="0">
                  <a:pos x="1273" y="13705"/>
                </a:cxn>
                <a:cxn ang="0">
                  <a:pos x="755" y="10518"/>
                </a:cxn>
                <a:cxn ang="0">
                  <a:pos x="238" y="7330"/>
                </a:cxn>
                <a:cxn ang="0">
                  <a:pos x="3576" y="10836"/>
                </a:cxn>
                <a:cxn ang="0">
                  <a:pos x="4377" y="10973"/>
                </a:cxn>
                <a:cxn ang="0">
                  <a:pos x="6964" y="865"/>
                </a:cxn>
                <a:cxn ang="0">
                  <a:pos x="8516" y="136"/>
                </a:cxn>
                <a:cxn ang="0">
                  <a:pos x="9033" y="7513"/>
                </a:cxn>
                <a:cxn ang="0">
                  <a:pos x="9421" y="8059"/>
                </a:cxn>
                <a:cxn ang="0">
                  <a:pos x="11491" y="5327"/>
                </a:cxn>
                <a:cxn ang="0">
                  <a:pos x="13172" y="7148"/>
                </a:cxn>
                <a:cxn ang="0">
                  <a:pos x="14854" y="7422"/>
                </a:cxn>
                <a:cxn ang="0">
                  <a:pos x="15759" y="9152"/>
                </a:cxn>
                <a:cxn ang="0">
                  <a:pos x="16923" y="9243"/>
                </a:cxn>
                <a:cxn ang="0">
                  <a:pos x="19122" y="12248"/>
                </a:cxn>
                <a:cxn ang="0">
                  <a:pos x="16018" y="18440"/>
                </a:cxn>
                <a:cxn ang="0">
                  <a:pos x="8996" y="20898"/>
                </a:cxn>
                <a:cxn ang="0">
                  <a:pos x="2437" y="15344"/>
                </a:cxn>
                <a:cxn ang="0">
                  <a:pos x="1273" y="13705"/>
                </a:cxn>
                <a:cxn ang="0">
                  <a:pos x="1273" y="13705"/>
                </a:cxn>
              </a:cxnLst>
              <a:rect l="0" t="0" r="r" b="b"/>
              <a:pathLst>
                <a:path w="19313" h="20933">
                  <a:moveTo>
                    <a:pt x="1273" y="13705"/>
                  </a:moveTo>
                  <a:cubicBezTo>
                    <a:pt x="1273" y="13705"/>
                    <a:pt x="1157" y="12098"/>
                    <a:pt x="755" y="10518"/>
                  </a:cubicBezTo>
                  <a:cubicBezTo>
                    <a:pt x="755" y="10518"/>
                    <a:pt x="1790" y="8696"/>
                    <a:pt x="238" y="7330"/>
                  </a:cubicBezTo>
                  <a:cubicBezTo>
                    <a:pt x="-1314" y="5965"/>
                    <a:pt x="5304" y="7033"/>
                    <a:pt x="3576" y="10836"/>
                  </a:cubicBezTo>
                  <a:cubicBezTo>
                    <a:pt x="3217" y="11625"/>
                    <a:pt x="4377" y="10973"/>
                    <a:pt x="4377" y="10973"/>
                  </a:cubicBezTo>
                  <a:cubicBezTo>
                    <a:pt x="4377" y="10973"/>
                    <a:pt x="6188" y="4872"/>
                    <a:pt x="6964" y="865"/>
                  </a:cubicBezTo>
                  <a:cubicBezTo>
                    <a:pt x="6964" y="865"/>
                    <a:pt x="7611" y="-410"/>
                    <a:pt x="8516" y="136"/>
                  </a:cubicBezTo>
                  <a:cubicBezTo>
                    <a:pt x="9421" y="683"/>
                    <a:pt x="8904" y="6511"/>
                    <a:pt x="9033" y="7513"/>
                  </a:cubicBezTo>
                  <a:cubicBezTo>
                    <a:pt x="9163" y="8514"/>
                    <a:pt x="9033" y="8150"/>
                    <a:pt x="9421" y="8059"/>
                  </a:cubicBezTo>
                  <a:cubicBezTo>
                    <a:pt x="9809" y="7968"/>
                    <a:pt x="10068" y="5418"/>
                    <a:pt x="11491" y="5327"/>
                  </a:cubicBezTo>
                  <a:cubicBezTo>
                    <a:pt x="12914" y="5236"/>
                    <a:pt x="13302" y="5965"/>
                    <a:pt x="13172" y="7148"/>
                  </a:cubicBezTo>
                  <a:cubicBezTo>
                    <a:pt x="13043" y="8332"/>
                    <a:pt x="13560" y="6329"/>
                    <a:pt x="14854" y="7422"/>
                  </a:cubicBezTo>
                  <a:cubicBezTo>
                    <a:pt x="16147" y="8514"/>
                    <a:pt x="15630" y="8332"/>
                    <a:pt x="15759" y="9152"/>
                  </a:cubicBezTo>
                  <a:cubicBezTo>
                    <a:pt x="15888" y="9971"/>
                    <a:pt x="15888" y="8696"/>
                    <a:pt x="16923" y="9243"/>
                  </a:cubicBezTo>
                  <a:cubicBezTo>
                    <a:pt x="17958" y="9789"/>
                    <a:pt x="17958" y="10973"/>
                    <a:pt x="19122" y="12248"/>
                  </a:cubicBezTo>
                  <a:cubicBezTo>
                    <a:pt x="20286" y="13523"/>
                    <a:pt x="15759" y="17257"/>
                    <a:pt x="16018" y="18440"/>
                  </a:cubicBezTo>
                  <a:cubicBezTo>
                    <a:pt x="16276" y="19624"/>
                    <a:pt x="9492" y="21190"/>
                    <a:pt x="8996" y="20898"/>
                  </a:cubicBezTo>
                  <a:cubicBezTo>
                    <a:pt x="2559" y="17108"/>
                    <a:pt x="2437" y="15344"/>
                    <a:pt x="2437" y="15344"/>
                  </a:cubicBezTo>
                  <a:lnTo>
                    <a:pt x="1273" y="13705"/>
                  </a:lnTo>
                  <a:close/>
                  <a:moveTo>
                    <a:pt x="1273" y="13705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333399"/>
      </a:accent2>
      <a:accent3>
        <a:srgbClr val="AAAAAA"/>
      </a:accent3>
      <a:accent4>
        <a:srgbClr val="DADADA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6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Pages>0</Pages>
  <Words>280</Words>
  <Characters>0</Characters>
  <Application>Microsoft Office PowerPoint</Application>
  <PresentationFormat>Custom</PresentationFormat>
  <Lines>0</Lines>
  <Paragraphs>216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Gill Sans</vt:lpstr>
      <vt:lpstr>ヒラギノ角ゴ ProN W3</vt:lpstr>
      <vt:lpstr>Helvetica</vt:lpstr>
      <vt:lpstr>Verdana</vt:lpstr>
      <vt:lpstr>Arial</vt:lpstr>
      <vt:lpstr>Times</vt:lpstr>
      <vt:lpstr>Lucida Grande</vt:lpstr>
      <vt:lpstr>Helvetica Neue</vt:lpstr>
      <vt:lpstr>Georgia</vt:lpstr>
      <vt:lpstr>Blank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Amir Khella</cp:lastModifiedBy>
  <cp:revision>6</cp:revision>
  <dcterms:modified xsi:type="dcterms:W3CDTF">2010-10-06T23:00:20Z</dcterms:modified>
</cp:coreProperties>
</file>