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0" r:id="rId6"/>
    <p:sldId id="261" r:id="rId7"/>
    <p:sldId id="262" r:id="rId8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044" y="-9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F1F1F"/>
            </a:gs>
            <a:gs pos="100000">
              <a:srgbClr val="1D1D1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file:///\\Users\akhella\Desktop\iHomeFinder%202.key?id=BGSlide-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Group 1"/>
          <p:cNvGrpSpPr>
            <a:grpSpLocks/>
          </p:cNvGrpSpPr>
          <p:nvPr/>
        </p:nvGrpSpPr>
        <p:grpSpPr bwMode="auto">
          <a:xfrm>
            <a:off x="0" y="838200"/>
            <a:ext cx="13004800" cy="558800"/>
            <a:chOff x="0" y="0"/>
            <a:chExt cx="8192" cy="352"/>
          </a:xfrm>
        </p:grpSpPr>
        <p:sp>
          <p:nvSpPr>
            <p:cNvPr id="2050" name="AutoShape 2"/>
            <p:cNvSpPr>
              <a:spLocks/>
            </p:cNvSpPr>
            <p:nvPr/>
          </p:nvSpPr>
          <p:spPr bwMode="auto">
            <a:xfrm>
              <a:off x="0" y="67"/>
              <a:ext cx="8192" cy="21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51" name="Rectangle 3"/>
            <p:cNvSpPr>
              <a:spLocks/>
            </p:cNvSpPr>
            <p:nvPr/>
          </p:nvSpPr>
          <p:spPr bwMode="auto">
            <a:xfrm>
              <a:off x="3764" y="0"/>
              <a:ext cx="651" cy="35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300" b="1">
                  <a:solidFill>
                    <a:srgbClr val="D8D8D8"/>
                  </a:solidFill>
                  <a:latin typeface="Arial" charset="0"/>
                  <a:cs typeface="Arial" charset="0"/>
                  <a:sym typeface="Arial" charset="0"/>
                </a:rPr>
                <a:t>7:11 PM</a:t>
              </a:r>
            </a:p>
          </p:txBody>
        </p:sp>
        <p:sp>
          <p:nvSpPr>
            <p:cNvPr id="2052" name="Rectangle 4"/>
            <p:cNvSpPr>
              <a:spLocks/>
            </p:cNvSpPr>
            <p:nvPr/>
          </p:nvSpPr>
          <p:spPr bwMode="auto">
            <a:xfrm>
              <a:off x="166" y="51"/>
              <a:ext cx="505" cy="249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400" b="1">
                  <a:solidFill>
                    <a:srgbClr val="D8D8D8"/>
                  </a:solidFill>
                  <a:latin typeface="Arial" charset="0"/>
                  <a:cs typeface="Arial" charset="0"/>
                  <a:sym typeface="Arial" charset="0"/>
                </a:rPr>
                <a:t>iPad</a:t>
              </a:r>
            </a:p>
          </p:txBody>
        </p:sp>
        <p:grpSp>
          <p:nvGrpSpPr>
            <p:cNvPr id="2053" name="Group 5"/>
            <p:cNvGrpSpPr>
              <a:grpSpLocks/>
            </p:cNvGrpSpPr>
            <p:nvPr/>
          </p:nvGrpSpPr>
          <p:grpSpPr bwMode="auto">
            <a:xfrm>
              <a:off x="7882" y="128"/>
              <a:ext cx="227" cy="104"/>
              <a:chOff x="0" y="0"/>
              <a:chExt cx="226" cy="103"/>
            </a:xfrm>
          </p:grpSpPr>
          <p:sp>
            <p:nvSpPr>
              <p:cNvPr id="2054" name="Rectangle 6"/>
              <p:cNvSpPr>
                <a:spLocks/>
              </p:cNvSpPr>
              <p:nvPr/>
            </p:nvSpPr>
            <p:spPr bwMode="auto">
              <a:xfrm>
                <a:off x="167" y="28"/>
                <a:ext cx="59" cy="47"/>
              </a:xfrm>
              <a:prstGeom prst="rect">
                <a:avLst/>
              </a:prstGeom>
              <a:noFill/>
              <a:ln w="12700" cap="flat">
                <a:solidFill>
                  <a:srgbClr val="5E5E5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55" name="Rectangle 7"/>
              <p:cNvSpPr>
                <a:spLocks/>
              </p:cNvSpPr>
              <p:nvPr/>
            </p:nvSpPr>
            <p:spPr bwMode="auto">
              <a:xfrm>
                <a:off x="0" y="0"/>
                <a:ext cx="209" cy="103"/>
              </a:xfrm>
              <a:prstGeom prst="rect">
                <a:avLst/>
              </a:prstGeom>
              <a:solidFill>
                <a:srgbClr val="D8D8D8"/>
              </a:solidFill>
              <a:ln w="12700" cap="flat">
                <a:solidFill>
                  <a:srgbClr val="5E5E5E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056" name="Group 8"/>
            <p:cNvGrpSpPr>
              <a:grpSpLocks/>
            </p:cNvGrpSpPr>
            <p:nvPr/>
          </p:nvGrpSpPr>
          <p:grpSpPr bwMode="auto">
            <a:xfrm>
              <a:off x="76" y="134"/>
              <a:ext cx="175" cy="93"/>
              <a:chOff x="0" y="0"/>
              <a:chExt cx="175" cy="93"/>
            </a:xfrm>
          </p:grpSpPr>
          <p:sp>
            <p:nvSpPr>
              <p:cNvPr id="2057" name="AutoShape 9"/>
              <p:cNvSpPr>
                <a:spLocks/>
              </p:cNvSpPr>
              <p:nvPr/>
            </p:nvSpPr>
            <p:spPr bwMode="auto">
              <a:xfrm rot="5400000">
                <a:off x="114" y="32"/>
                <a:ext cx="92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58" name="AutoShape 10"/>
              <p:cNvSpPr>
                <a:spLocks/>
              </p:cNvSpPr>
              <p:nvPr/>
            </p:nvSpPr>
            <p:spPr bwMode="auto">
              <a:xfrm rot="5400000">
                <a:off x="73" y="40"/>
                <a:ext cx="78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59" name="AutoShape 11"/>
              <p:cNvSpPr>
                <a:spLocks/>
              </p:cNvSpPr>
              <p:nvPr/>
            </p:nvSpPr>
            <p:spPr bwMode="auto">
              <a:xfrm rot="5400000">
                <a:off x="36" y="54"/>
                <a:ext cx="51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60" name="AutoShape 12"/>
              <p:cNvSpPr>
                <a:spLocks/>
              </p:cNvSpPr>
              <p:nvPr/>
            </p:nvSpPr>
            <p:spPr bwMode="auto">
              <a:xfrm rot="5400000">
                <a:off x="-1" y="63"/>
                <a:ext cx="30" cy="28"/>
              </a:xfrm>
              <a:prstGeom prst="roundRect">
                <a:avLst>
                  <a:gd name="adj" fmla="val 0"/>
                </a:avLst>
              </a:prstGeom>
              <a:solidFill>
                <a:srgbClr val="D8D8D8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2061" name="Group 13"/>
          <p:cNvGrpSpPr>
            <a:grpSpLocks/>
          </p:cNvGrpSpPr>
          <p:nvPr/>
        </p:nvGrpSpPr>
        <p:grpSpPr bwMode="auto">
          <a:xfrm>
            <a:off x="38100" y="4559300"/>
            <a:ext cx="12979400" cy="635000"/>
            <a:chOff x="0" y="0"/>
            <a:chExt cx="8176" cy="400"/>
          </a:xfrm>
        </p:grpSpPr>
        <p:sp>
          <p:nvSpPr>
            <p:cNvPr id="2062" name="Rectangle 14"/>
            <p:cNvSpPr>
              <a:spLocks/>
            </p:cNvSpPr>
            <p:nvPr/>
          </p:nvSpPr>
          <p:spPr bwMode="auto">
            <a:xfrm>
              <a:off x="0" y="0"/>
              <a:ext cx="8176" cy="400"/>
            </a:xfrm>
            <a:prstGeom prst="rect">
              <a:avLst/>
            </a:prstGeom>
            <a:gradFill rotWithShape="0">
              <a:gsLst>
                <a:gs pos="0">
                  <a:srgbClr val="3C3F4F"/>
                </a:gs>
                <a:gs pos="49741">
                  <a:srgbClr val="282C3B"/>
                </a:gs>
                <a:gs pos="49741">
                  <a:srgbClr val="14161D"/>
                </a:gs>
                <a:gs pos="100000">
                  <a:srgbClr val="000000"/>
                </a:gs>
              </a:gsLst>
              <a:lin ang="5400000" scaled="1"/>
            </a:gradFill>
            <a:ln w="635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63" name="Rectangle 15"/>
            <p:cNvSpPr>
              <a:spLocks/>
            </p:cNvSpPr>
            <p:nvPr/>
          </p:nvSpPr>
          <p:spPr bwMode="auto">
            <a:xfrm>
              <a:off x="1191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4" name="Rectangle 16"/>
            <p:cNvSpPr>
              <a:spLocks/>
            </p:cNvSpPr>
            <p:nvPr/>
          </p:nvSpPr>
          <p:spPr bwMode="auto">
            <a:xfrm>
              <a:off x="62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5" name="Rectangle 17"/>
            <p:cNvSpPr>
              <a:spLocks/>
            </p:cNvSpPr>
            <p:nvPr/>
          </p:nvSpPr>
          <p:spPr bwMode="auto">
            <a:xfrm>
              <a:off x="95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6" name="Rectangle 18"/>
            <p:cNvSpPr>
              <a:spLocks/>
            </p:cNvSpPr>
            <p:nvPr/>
          </p:nvSpPr>
          <p:spPr bwMode="auto">
            <a:xfrm>
              <a:off x="1815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7" name="Rectangle 19"/>
            <p:cNvSpPr>
              <a:spLocks/>
            </p:cNvSpPr>
            <p:nvPr/>
          </p:nvSpPr>
          <p:spPr bwMode="auto">
            <a:xfrm>
              <a:off x="3519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8" name="Rectangle 20"/>
            <p:cNvSpPr>
              <a:spLocks/>
            </p:cNvSpPr>
            <p:nvPr/>
          </p:nvSpPr>
          <p:spPr bwMode="auto">
            <a:xfrm>
              <a:off x="2951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69" name="Rectangle 21"/>
            <p:cNvSpPr>
              <a:spLocks/>
            </p:cNvSpPr>
            <p:nvPr/>
          </p:nvSpPr>
          <p:spPr bwMode="auto">
            <a:xfrm>
              <a:off x="242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70" name="Rectangle 22"/>
            <p:cNvSpPr>
              <a:spLocks/>
            </p:cNvSpPr>
            <p:nvPr/>
          </p:nvSpPr>
          <p:spPr bwMode="auto">
            <a:xfrm>
              <a:off x="414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71" name="Rectangle 23"/>
            <p:cNvSpPr>
              <a:spLocks/>
            </p:cNvSpPr>
            <p:nvPr/>
          </p:nvSpPr>
          <p:spPr bwMode="auto">
            <a:xfrm>
              <a:off x="5839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72" name="Rectangle 24"/>
            <p:cNvSpPr>
              <a:spLocks/>
            </p:cNvSpPr>
            <p:nvPr/>
          </p:nvSpPr>
          <p:spPr bwMode="auto">
            <a:xfrm>
              <a:off x="5271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73" name="Rectangle 25"/>
            <p:cNvSpPr>
              <a:spLocks/>
            </p:cNvSpPr>
            <p:nvPr/>
          </p:nvSpPr>
          <p:spPr bwMode="auto">
            <a:xfrm>
              <a:off x="474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74" name="Rectangle 26"/>
            <p:cNvSpPr>
              <a:spLocks/>
            </p:cNvSpPr>
            <p:nvPr/>
          </p:nvSpPr>
          <p:spPr bwMode="auto">
            <a:xfrm>
              <a:off x="6463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75" name="AutoShape 27"/>
            <p:cNvSpPr>
              <a:spLocks/>
            </p:cNvSpPr>
            <p:nvPr/>
          </p:nvSpPr>
          <p:spPr bwMode="auto">
            <a:xfrm>
              <a:off x="1087" y="48"/>
              <a:ext cx="640" cy="280"/>
            </a:xfrm>
            <a:prstGeom prst="roundRect">
              <a:avLst>
                <a:gd name="adj" fmla="val 11426"/>
              </a:avLst>
            </a:prstGeom>
            <a:solidFill>
              <a:srgbClr val="FFFFFF">
                <a:alpha val="17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076" name="Rectangle 28"/>
            <p:cNvSpPr>
              <a:spLocks/>
            </p:cNvSpPr>
            <p:nvPr/>
          </p:nvSpPr>
          <p:spPr bwMode="auto">
            <a:xfrm>
              <a:off x="7055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  <p:sp>
          <p:nvSpPr>
            <p:cNvPr id="2077" name="Rectangle 29"/>
            <p:cNvSpPr>
              <a:spLocks/>
            </p:cNvSpPr>
            <p:nvPr/>
          </p:nvSpPr>
          <p:spPr bwMode="auto">
            <a:xfrm>
              <a:off x="7679" y="84"/>
              <a:ext cx="434" cy="20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500" b="1">
                  <a:solidFill>
                    <a:schemeClr val="tx1"/>
                  </a:solidFill>
                  <a:latin typeface="Verdana" charset="0"/>
                  <a:ea typeface="Verdana" charset="0"/>
                  <a:cs typeface="Verdana" charset="0"/>
                  <a:sym typeface="Verdana" charset="0"/>
                </a:rPr>
                <a:t>Label</a:t>
              </a:r>
            </a:p>
          </p:txBody>
        </p:sp>
      </p:grpSp>
      <p:grpSp>
        <p:nvGrpSpPr>
          <p:cNvPr id="2078" name="Group 30"/>
          <p:cNvGrpSpPr>
            <a:grpSpLocks/>
          </p:cNvGrpSpPr>
          <p:nvPr/>
        </p:nvGrpSpPr>
        <p:grpSpPr bwMode="auto">
          <a:xfrm>
            <a:off x="23813" y="1498600"/>
            <a:ext cx="13004800" cy="635000"/>
            <a:chOff x="0" y="0"/>
            <a:chExt cx="8192" cy="400"/>
          </a:xfrm>
        </p:grpSpPr>
        <p:sp>
          <p:nvSpPr>
            <p:cNvPr id="2079" name="Rectangle 31"/>
            <p:cNvSpPr>
              <a:spLocks/>
            </p:cNvSpPr>
            <p:nvPr/>
          </p:nvSpPr>
          <p:spPr bwMode="auto">
            <a:xfrm>
              <a:off x="0" y="0"/>
              <a:ext cx="8192" cy="400"/>
            </a:xfrm>
            <a:prstGeom prst="rect">
              <a:avLst/>
            </a:prstGeom>
            <a:gradFill rotWithShape="0">
              <a:gsLst>
                <a:gs pos="0">
                  <a:srgbClr val="C0C7D3"/>
                </a:gs>
                <a:gs pos="4144">
                  <a:srgbClr val="ACB5C7"/>
                </a:gs>
                <a:gs pos="6216">
                  <a:srgbClr val="98A4BA"/>
                </a:gs>
                <a:gs pos="48186">
                  <a:srgbClr val="6D7C9B"/>
                </a:gs>
                <a:gs pos="48186">
                  <a:srgbClr val="617193"/>
                </a:gs>
                <a:gs pos="94818">
                  <a:srgbClr val="56668B"/>
                </a:gs>
                <a:gs pos="95854">
                  <a:srgbClr val="3A445C"/>
                </a:gs>
                <a:gs pos="98962">
                  <a:srgbClr val="1E222C"/>
                </a:gs>
                <a:gs pos="100000">
                  <a:srgbClr val="1E222C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16200000" algn="ctr" rotWithShape="0">
                <a:schemeClr val="bg2">
                  <a:alpha val="31033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Toolbar Title</a:t>
              </a:r>
            </a:p>
          </p:txBody>
        </p:sp>
        <p:grpSp>
          <p:nvGrpSpPr>
            <p:cNvPr id="2080" name="Group 32"/>
            <p:cNvGrpSpPr>
              <a:grpSpLocks/>
            </p:cNvGrpSpPr>
            <p:nvPr/>
          </p:nvGrpSpPr>
          <p:grpSpPr bwMode="auto">
            <a:xfrm>
              <a:off x="5224" y="56"/>
              <a:ext cx="2152" cy="276"/>
              <a:chOff x="0" y="0"/>
              <a:chExt cx="2152" cy="276"/>
            </a:xfrm>
          </p:grpSpPr>
          <p:sp>
            <p:nvSpPr>
              <p:cNvPr id="2081" name="AutoShape 33"/>
              <p:cNvSpPr>
                <a:spLocks/>
              </p:cNvSpPr>
              <p:nvPr/>
            </p:nvSpPr>
            <p:spPr bwMode="auto">
              <a:xfrm>
                <a:off x="0" y="12"/>
                <a:ext cx="2152" cy="264"/>
              </a:xfrm>
              <a:prstGeom prst="roundRect">
                <a:avLst>
                  <a:gd name="adj" fmla="val 45454"/>
                </a:avLst>
              </a:prstGeom>
              <a:solidFill>
                <a:srgbClr val="FFFFFF"/>
              </a:solidFill>
              <a:ln w="12700" cap="flat">
                <a:solidFill>
                  <a:srgbClr val="A7ABB8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2082" name="Group 34"/>
              <p:cNvGrpSpPr>
                <a:grpSpLocks/>
              </p:cNvGrpSpPr>
              <p:nvPr/>
            </p:nvGrpSpPr>
            <p:grpSpPr bwMode="auto">
              <a:xfrm>
                <a:off x="104" y="80"/>
                <a:ext cx="104" cy="136"/>
                <a:chOff x="0" y="0"/>
                <a:chExt cx="103" cy="136"/>
              </a:xfrm>
            </p:grpSpPr>
            <p:sp>
              <p:nvSpPr>
                <p:cNvPr id="2083" name="AutoShape 35"/>
                <p:cNvSpPr>
                  <a:spLocks/>
                </p:cNvSpPr>
                <p:nvPr/>
              </p:nvSpPr>
              <p:spPr bwMode="auto">
                <a:xfrm>
                  <a:off x="0" y="0"/>
                  <a:ext cx="103" cy="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 w="254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84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3" y="91"/>
                  <a:ext cx="26" cy="45"/>
                </a:xfrm>
                <a:prstGeom prst="line">
                  <a:avLst/>
                </a:prstGeom>
                <a:noFill/>
                <a:ln w="381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2085" name="Group 37"/>
              <p:cNvGrpSpPr>
                <a:grpSpLocks/>
              </p:cNvGrpSpPr>
              <p:nvPr/>
            </p:nvGrpSpPr>
            <p:grpSpPr bwMode="auto">
              <a:xfrm>
                <a:off x="1944" y="0"/>
                <a:ext cx="200" cy="248"/>
                <a:chOff x="0" y="0"/>
                <a:chExt cx="200" cy="248"/>
              </a:xfrm>
            </p:grpSpPr>
            <p:sp>
              <p:nvSpPr>
                <p:cNvPr id="2086" name="Oval 38"/>
                <p:cNvSpPr>
                  <a:spLocks/>
                </p:cNvSpPr>
                <p:nvPr/>
              </p:nvSpPr>
              <p:spPr bwMode="auto">
                <a:xfrm>
                  <a:off x="0" y="56"/>
                  <a:ext cx="168" cy="168"/>
                </a:xfrm>
                <a:prstGeom prst="ellipse">
                  <a:avLst/>
                </a:prstGeom>
                <a:solidFill>
                  <a:srgbClr val="C5C8C8"/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87" name="Rectangle 39"/>
                <p:cNvSpPr>
                  <a:spLocks/>
                </p:cNvSpPr>
                <p:nvPr/>
              </p:nvSpPr>
              <p:spPr bwMode="auto">
                <a:xfrm>
                  <a:off x="32" y="0"/>
                  <a:ext cx="168" cy="2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2000">
                      <a:solidFill>
                        <a:schemeClr val="tx1"/>
                      </a:solidFill>
                      <a:ea typeface="Gill Sans" charset="0"/>
                      <a:cs typeface="Gill Sans" charset="0"/>
                    </a:rPr>
                    <a:t>x</a:t>
                  </a:r>
                </a:p>
              </p:txBody>
            </p:sp>
          </p:grpSp>
        </p:grpSp>
        <p:sp>
          <p:nvSpPr>
            <p:cNvPr id="2088" name="AutoShape 40"/>
            <p:cNvSpPr>
              <a:spLocks/>
            </p:cNvSpPr>
            <p:nvPr/>
          </p:nvSpPr>
          <p:spPr bwMode="auto">
            <a:xfrm>
              <a:off x="7550" y="56"/>
              <a:ext cx="552" cy="280"/>
            </a:xfrm>
            <a:prstGeom prst="roundRect">
              <a:avLst>
                <a:gd name="adj" fmla="val 15000"/>
              </a:avLst>
            </a:prstGeom>
            <a:gradFill rotWithShape="0">
              <a:gsLst>
                <a:gs pos="0">
                  <a:srgbClr val="B7BECB"/>
                </a:gs>
                <a:gs pos="100000">
                  <a:srgbClr val="525B66"/>
                </a:gs>
              </a:gsLst>
              <a:lin ang="5400000" scaled="1"/>
            </a:gradFill>
            <a:ln w="635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Cancel</a:t>
              </a:r>
            </a:p>
          </p:txBody>
        </p:sp>
        <p:sp>
          <p:nvSpPr>
            <p:cNvPr id="2089" name="Freeform 41"/>
            <p:cNvSpPr>
              <a:spLocks/>
            </p:cNvSpPr>
            <p:nvPr/>
          </p:nvSpPr>
          <p:spPr bwMode="auto">
            <a:xfrm>
              <a:off x="112" y="56"/>
              <a:ext cx="670" cy="280"/>
            </a:xfrm>
            <a:custGeom>
              <a:avLst/>
              <a:gdLst/>
              <a:ahLst/>
              <a:cxnLst>
                <a:cxn ang="0">
                  <a:pos x="5158" y="0"/>
                </a:cxn>
                <a:cxn ang="0">
                  <a:pos x="20246" y="0"/>
                </a:cxn>
                <a:cxn ang="0">
                  <a:pos x="21600" y="3240"/>
                </a:cxn>
                <a:cxn ang="0">
                  <a:pos x="21600" y="18360"/>
                </a:cxn>
                <a:cxn ang="0">
                  <a:pos x="20246" y="21600"/>
                </a:cxn>
                <a:cxn ang="0">
                  <a:pos x="5158" y="21600"/>
                </a:cxn>
                <a:cxn ang="0">
                  <a:pos x="0" y="11103"/>
                </a:cxn>
                <a:cxn ang="0">
                  <a:pos x="5158" y="0"/>
                </a:cxn>
                <a:cxn ang="0">
                  <a:pos x="5158" y="0"/>
                </a:cxn>
              </a:cxnLst>
              <a:rect l="0" t="0" r="r" b="b"/>
              <a:pathLst>
                <a:path w="21600" h="21600">
                  <a:moveTo>
                    <a:pt x="5158" y="0"/>
                  </a:moveTo>
                  <a:lnTo>
                    <a:pt x="20246" y="0"/>
                  </a:lnTo>
                  <a:cubicBezTo>
                    <a:pt x="20994" y="0"/>
                    <a:pt x="21600" y="1451"/>
                    <a:pt x="21600" y="3240"/>
                  </a:cubicBezTo>
                  <a:lnTo>
                    <a:pt x="21600" y="18360"/>
                  </a:lnTo>
                  <a:cubicBezTo>
                    <a:pt x="21600" y="20149"/>
                    <a:pt x="20994" y="21600"/>
                    <a:pt x="20246" y="21600"/>
                  </a:cubicBezTo>
                  <a:lnTo>
                    <a:pt x="5158" y="21600"/>
                  </a:lnTo>
                  <a:cubicBezTo>
                    <a:pt x="4410" y="21600"/>
                    <a:pt x="0" y="12892"/>
                    <a:pt x="0" y="11103"/>
                  </a:cubicBezTo>
                  <a:cubicBezTo>
                    <a:pt x="0" y="11103"/>
                    <a:pt x="4410" y="0"/>
                    <a:pt x="5158" y="0"/>
                  </a:cubicBezTo>
                  <a:close/>
                  <a:moveTo>
                    <a:pt x="5158" y="0"/>
                  </a:moveTo>
                </a:path>
              </a:pathLst>
            </a:custGeom>
            <a:gradFill rotWithShape="0">
              <a:gsLst>
                <a:gs pos="0">
                  <a:srgbClr val="8297BC"/>
                </a:gs>
                <a:gs pos="6735">
                  <a:srgbClr val="8297BC"/>
                </a:gs>
                <a:gs pos="47150">
                  <a:srgbClr val="5A74B3"/>
                </a:gs>
                <a:gs pos="49741">
                  <a:srgbClr val="344981"/>
                </a:gs>
                <a:gs pos="100000">
                  <a:srgbClr val="384E89"/>
                </a:gs>
              </a:gsLst>
              <a:lin ang="5400000" scaled="1"/>
            </a:gradFill>
            <a:ln w="12700" cap="flat">
              <a:solidFill>
                <a:srgbClr val="2C3B5B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39999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Back</a:t>
              </a:r>
            </a:p>
          </p:txBody>
        </p:sp>
      </p:grpSp>
      <p:grpSp>
        <p:nvGrpSpPr>
          <p:cNvPr id="2090" name="Group 42"/>
          <p:cNvGrpSpPr>
            <a:grpSpLocks/>
          </p:cNvGrpSpPr>
          <p:nvPr/>
        </p:nvGrpSpPr>
        <p:grpSpPr bwMode="auto">
          <a:xfrm>
            <a:off x="0" y="2451100"/>
            <a:ext cx="12939713" cy="635000"/>
            <a:chOff x="0" y="0"/>
            <a:chExt cx="8192" cy="400"/>
          </a:xfrm>
        </p:grpSpPr>
        <p:sp>
          <p:nvSpPr>
            <p:cNvPr id="2091" name="Freeform 43"/>
            <p:cNvSpPr>
              <a:spLocks/>
            </p:cNvSpPr>
            <p:nvPr/>
          </p:nvSpPr>
          <p:spPr bwMode="auto">
            <a:xfrm>
              <a:off x="0" y="0"/>
              <a:ext cx="8192" cy="400"/>
            </a:xfrm>
            <a:custGeom>
              <a:avLst/>
              <a:gdLst/>
              <a:ahLst/>
              <a:cxnLst>
                <a:cxn ang="0">
                  <a:pos x="0" y="2965"/>
                </a:cxn>
                <a:cxn ang="0">
                  <a:pos x="148" y="0"/>
                </a:cxn>
                <a:cxn ang="0">
                  <a:pos x="21452" y="0"/>
                </a:cxn>
                <a:cxn ang="0">
                  <a:pos x="21600" y="2965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2965"/>
                </a:cxn>
                <a:cxn ang="0">
                  <a:pos x="0" y="2965"/>
                </a:cxn>
              </a:cxnLst>
              <a:rect l="0" t="0" r="r" b="b"/>
              <a:pathLst>
                <a:path w="21600" h="21600">
                  <a:moveTo>
                    <a:pt x="0" y="2965"/>
                  </a:moveTo>
                  <a:cubicBezTo>
                    <a:pt x="0" y="1327"/>
                    <a:pt x="66" y="0"/>
                    <a:pt x="148" y="0"/>
                  </a:cubicBezTo>
                  <a:lnTo>
                    <a:pt x="21452" y="0"/>
                  </a:lnTo>
                  <a:cubicBezTo>
                    <a:pt x="21534" y="0"/>
                    <a:pt x="21600" y="1327"/>
                    <a:pt x="21600" y="2965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965"/>
                  </a:lnTo>
                  <a:close/>
                  <a:moveTo>
                    <a:pt x="0" y="2965"/>
                  </a:moveTo>
                </a:path>
              </a:pathLst>
            </a:custGeom>
            <a:gradFill rotWithShape="0">
              <a:gsLst>
                <a:gs pos="0">
                  <a:srgbClr val="FCFCFC"/>
                </a:gs>
                <a:gs pos="100000">
                  <a:srgbClr val="979AAA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rgbClr val="7C809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2092" name="Group 44"/>
            <p:cNvGrpSpPr>
              <a:grpSpLocks/>
            </p:cNvGrpSpPr>
            <p:nvPr/>
          </p:nvGrpSpPr>
          <p:grpSpPr bwMode="auto">
            <a:xfrm>
              <a:off x="5288" y="56"/>
              <a:ext cx="2152" cy="276"/>
              <a:chOff x="0" y="0"/>
              <a:chExt cx="2152" cy="276"/>
            </a:xfrm>
          </p:grpSpPr>
          <p:sp>
            <p:nvSpPr>
              <p:cNvPr id="2093" name="AutoShape 45"/>
              <p:cNvSpPr>
                <a:spLocks/>
              </p:cNvSpPr>
              <p:nvPr/>
            </p:nvSpPr>
            <p:spPr bwMode="auto">
              <a:xfrm>
                <a:off x="0" y="12"/>
                <a:ext cx="2152" cy="264"/>
              </a:xfrm>
              <a:prstGeom prst="roundRect">
                <a:avLst>
                  <a:gd name="adj" fmla="val 45454"/>
                </a:avLst>
              </a:prstGeom>
              <a:solidFill>
                <a:srgbClr val="FFFFFF"/>
              </a:solidFill>
              <a:ln w="12700" cap="flat">
                <a:solidFill>
                  <a:srgbClr val="A7ABB8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2094" name="Group 46"/>
              <p:cNvGrpSpPr>
                <a:grpSpLocks/>
              </p:cNvGrpSpPr>
              <p:nvPr/>
            </p:nvGrpSpPr>
            <p:grpSpPr bwMode="auto">
              <a:xfrm>
                <a:off x="104" y="80"/>
                <a:ext cx="104" cy="136"/>
                <a:chOff x="0" y="0"/>
                <a:chExt cx="103" cy="136"/>
              </a:xfrm>
            </p:grpSpPr>
            <p:sp>
              <p:nvSpPr>
                <p:cNvPr id="2095" name="AutoShape 47"/>
                <p:cNvSpPr>
                  <a:spLocks/>
                </p:cNvSpPr>
                <p:nvPr/>
              </p:nvSpPr>
              <p:spPr bwMode="auto">
                <a:xfrm>
                  <a:off x="0" y="0"/>
                  <a:ext cx="103" cy="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 w="254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96" name="Line 48"/>
                <p:cNvSpPr>
                  <a:spLocks noChangeShapeType="1"/>
                </p:cNvSpPr>
                <p:nvPr/>
              </p:nvSpPr>
              <p:spPr bwMode="auto">
                <a:xfrm flipH="1">
                  <a:off x="3" y="91"/>
                  <a:ext cx="26" cy="45"/>
                </a:xfrm>
                <a:prstGeom prst="line">
                  <a:avLst/>
                </a:prstGeom>
                <a:noFill/>
                <a:ln w="381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2097" name="Group 49"/>
              <p:cNvGrpSpPr>
                <a:grpSpLocks/>
              </p:cNvGrpSpPr>
              <p:nvPr/>
            </p:nvGrpSpPr>
            <p:grpSpPr bwMode="auto">
              <a:xfrm>
                <a:off x="1944" y="0"/>
                <a:ext cx="200" cy="248"/>
                <a:chOff x="0" y="0"/>
                <a:chExt cx="200" cy="248"/>
              </a:xfrm>
            </p:grpSpPr>
            <p:sp>
              <p:nvSpPr>
                <p:cNvPr id="2098" name="Oval 50"/>
                <p:cNvSpPr>
                  <a:spLocks/>
                </p:cNvSpPr>
                <p:nvPr/>
              </p:nvSpPr>
              <p:spPr bwMode="auto">
                <a:xfrm>
                  <a:off x="0" y="56"/>
                  <a:ext cx="168" cy="168"/>
                </a:xfrm>
                <a:prstGeom prst="ellipse">
                  <a:avLst/>
                </a:prstGeom>
                <a:solidFill>
                  <a:srgbClr val="C5C8C8"/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99" name="Rectangle 51"/>
                <p:cNvSpPr>
                  <a:spLocks/>
                </p:cNvSpPr>
                <p:nvPr/>
              </p:nvSpPr>
              <p:spPr bwMode="auto">
                <a:xfrm>
                  <a:off x="32" y="0"/>
                  <a:ext cx="168" cy="2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2000">
                      <a:solidFill>
                        <a:schemeClr val="tx1"/>
                      </a:solidFill>
                      <a:ea typeface="Gill Sans" charset="0"/>
                      <a:cs typeface="Gill Sans" charset="0"/>
                    </a:rPr>
                    <a:t>x</a:t>
                  </a:r>
                </a:p>
              </p:txBody>
            </p:sp>
          </p:grpSp>
        </p:grpSp>
        <p:sp>
          <p:nvSpPr>
            <p:cNvPr id="2100" name="AutoShape 52"/>
            <p:cNvSpPr>
              <a:spLocks/>
            </p:cNvSpPr>
            <p:nvPr/>
          </p:nvSpPr>
          <p:spPr bwMode="auto">
            <a:xfrm>
              <a:off x="7542" y="56"/>
              <a:ext cx="552" cy="280"/>
            </a:xfrm>
            <a:prstGeom prst="roundRect">
              <a:avLst>
                <a:gd name="adj" fmla="val 15000"/>
              </a:avLst>
            </a:prstGeom>
            <a:gradFill rotWithShape="0">
              <a:gsLst>
                <a:gs pos="0">
                  <a:srgbClr val="8F98AF"/>
                </a:gs>
                <a:gs pos="26424">
                  <a:srgbClr val="78859E"/>
                </a:gs>
                <a:gs pos="39896">
                  <a:srgbClr val="61718D"/>
                </a:gs>
                <a:gs pos="49741">
                  <a:srgbClr val="5B6B8A"/>
                </a:gs>
                <a:gs pos="49741">
                  <a:srgbClr val="546587"/>
                </a:gs>
                <a:gs pos="49741">
                  <a:srgbClr val="566586"/>
                </a:gs>
                <a:gs pos="100000">
                  <a:srgbClr val="576486"/>
                </a:gs>
              </a:gsLst>
              <a:lin ang="5400000" scaled="1"/>
            </a:gradFill>
            <a:ln w="12700" cap="flat">
              <a:solidFill>
                <a:srgbClr val="414D62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31033"/>
                </a:scheme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Cancel</a:t>
              </a:r>
            </a:p>
          </p:txBody>
        </p:sp>
        <p:sp>
          <p:nvSpPr>
            <p:cNvPr id="2101" name="Freeform 53"/>
            <p:cNvSpPr>
              <a:spLocks/>
            </p:cNvSpPr>
            <p:nvPr/>
          </p:nvSpPr>
          <p:spPr bwMode="auto">
            <a:xfrm>
              <a:off x="104" y="64"/>
              <a:ext cx="670" cy="280"/>
            </a:xfrm>
            <a:custGeom>
              <a:avLst/>
              <a:gdLst/>
              <a:ahLst/>
              <a:cxnLst>
                <a:cxn ang="0">
                  <a:pos x="5158" y="0"/>
                </a:cxn>
                <a:cxn ang="0">
                  <a:pos x="20246" y="0"/>
                </a:cxn>
                <a:cxn ang="0">
                  <a:pos x="21600" y="3240"/>
                </a:cxn>
                <a:cxn ang="0">
                  <a:pos x="21600" y="18360"/>
                </a:cxn>
                <a:cxn ang="0">
                  <a:pos x="20246" y="21600"/>
                </a:cxn>
                <a:cxn ang="0">
                  <a:pos x="5158" y="21600"/>
                </a:cxn>
                <a:cxn ang="0">
                  <a:pos x="0" y="11103"/>
                </a:cxn>
                <a:cxn ang="0">
                  <a:pos x="5158" y="0"/>
                </a:cxn>
                <a:cxn ang="0">
                  <a:pos x="5158" y="0"/>
                </a:cxn>
              </a:cxnLst>
              <a:rect l="0" t="0" r="r" b="b"/>
              <a:pathLst>
                <a:path w="21600" h="21600">
                  <a:moveTo>
                    <a:pt x="5158" y="0"/>
                  </a:moveTo>
                  <a:lnTo>
                    <a:pt x="20246" y="0"/>
                  </a:lnTo>
                  <a:cubicBezTo>
                    <a:pt x="20994" y="0"/>
                    <a:pt x="21600" y="1451"/>
                    <a:pt x="21600" y="3240"/>
                  </a:cubicBezTo>
                  <a:lnTo>
                    <a:pt x="21600" y="18360"/>
                  </a:lnTo>
                  <a:cubicBezTo>
                    <a:pt x="21600" y="20149"/>
                    <a:pt x="20994" y="21600"/>
                    <a:pt x="20246" y="21600"/>
                  </a:cubicBezTo>
                  <a:lnTo>
                    <a:pt x="5158" y="21600"/>
                  </a:lnTo>
                  <a:cubicBezTo>
                    <a:pt x="4410" y="21600"/>
                    <a:pt x="0" y="12892"/>
                    <a:pt x="0" y="11103"/>
                  </a:cubicBezTo>
                  <a:cubicBezTo>
                    <a:pt x="0" y="11103"/>
                    <a:pt x="4410" y="0"/>
                    <a:pt x="5158" y="0"/>
                  </a:cubicBezTo>
                  <a:close/>
                  <a:moveTo>
                    <a:pt x="5158" y="0"/>
                  </a:moveTo>
                </a:path>
              </a:pathLst>
            </a:custGeom>
            <a:gradFill rotWithShape="0">
              <a:gsLst>
                <a:gs pos="0">
                  <a:srgbClr val="8F98AF"/>
                </a:gs>
                <a:gs pos="26424">
                  <a:srgbClr val="78859E"/>
                </a:gs>
                <a:gs pos="39896">
                  <a:srgbClr val="61718D"/>
                </a:gs>
                <a:gs pos="49741">
                  <a:srgbClr val="5B6B8A"/>
                </a:gs>
                <a:gs pos="49741">
                  <a:srgbClr val="546587"/>
                </a:gs>
                <a:gs pos="49741">
                  <a:srgbClr val="566586"/>
                </a:gs>
                <a:gs pos="100000">
                  <a:srgbClr val="576486"/>
                </a:gs>
              </a:gsLst>
              <a:lin ang="5400000" scaled="1"/>
            </a:gradFill>
            <a:ln w="12700" cap="flat">
              <a:solidFill>
                <a:srgbClr val="414D62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39999"/>
                </a:scheme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90000"/>
                </a:lnSpc>
              </a:pPr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Back</a:t>
              </a:r>
            </a:p>
          </p:txBody>
        </p:sp>
        <p:sp>
          <p:nvSpPr>
            <p:cNvPr id="2102" name="AutoShape 54"/>
            <p:cNvSpPr>
              <a:spLocks/>
            </p:cNvSpPr>
            <p:nvPr/>
          </p:nvSpPr>
          <p:spPr bwMode="auto">
            <a:xfrm>
              <a:off x="942" y="72"/>
              <a:ext cx="552" cy="280"/>
            </a:xfrm>
            <a:prstGeom prst="roundRect">
              <a:avLst>
                <a:gd name="adj" fmla="val 15000"/>
              </a:avLst>
            </a:prstGeom>
            <a:gradFill rotWithShape="0">
              <a:gsLst>
                <a:gs pos="0">
                  <a:srgbClr val="B7BECB"/>
                </a:gs>
                <a:gs pos="100000">
                  <a:srgbClr val="525B66"/>
                </a:gs>
              </a:gsLst>
              <a:lin ang="5400000" scaled="1"/>
            </a:gradFill>
            <a:ln w="635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44034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  <p:sp>
          <p:nvSpPr>
            <p:cNvPr id="2103" name="Freeform 55"/>
            <p:cNvSpPr>
              <a:spLocks/>
            </p:cNvSpPr>
            <p:nvPr/>
          </p:nvSpPr>
          <p:spPr bwMode="auto">
            <a:xfrm>
              <a:off x="1646" y="72"/>
              <a:ext cx="1134" cy="280"/>
            </a:xfrm>
            <a:custGeom>
              <a:avLst/>
              <a:gdLst/>
              <a:ahLst/>
              <a:cxnLst>
                <a:cxn ang="0">
                  <a:pos x="0" y="18360"/>
                </a:cxn>
                <a:cxn ang="0">
                  <a:pos x="0" y="3240"/>
                </a:cxn>
                <a:cxn ang="0">
                  <a:pos x="800" y="0"/>
                </a:cxn>
                <a:cxn ang="0">
                  <a:pos x="21600" y="0"/>
                </a:cxn>
                <a:cxn ang="0">
                  <a:pos x="21600" y="21600"/>
                </a:cxn>
                <a:cxn ang="0">
                  <a:pos x="800" y="21600"/>
                </a:cxn>
                <a:cxn ang="0">
                  <a:pos x="0" y="18360"/>
                </a:cxn>
                <a:cxn ang="0">
                  <a:pos x="0" y="18360"/>
                </a:cxn>
                <a:cxn ang="0">
                  <a:pos x="0" y="18360"/>
                </a:cxn>
              </a:cxnLst>
              <a:rect l="0" t="0" r="r" b="b"/>
              <a:pathLst>
                <a:path w="21600" h="21600">
                  <a:moveTo>
                    <a:pt x="0" y="18360"/>
                  </a:moveTo>
                  <a:lnTo>
                    <a:pt x="0" y="3240"/>
                  </a:lnTo>
                  <a:cubicBezTo>
                    <a:pt x="0" y="1451"/>
                    <a:pt x="358" y="0"/>
                    <a:pt x="800" y="0"/>
                  </a:cubicBezTo>
                  <a:lnTo>
                    <a:pt x="21600" y="0"/>
                  </a:lnTo>
                  <a:lnTo>
                    <a:pt x="21600" y="21600"/>
                  </a:lnTo>
                  <a:lnTo>
                    <a:pt x="800" y="21600"/>
                  </a:lnTo>
                  <a:cubicBezTo>
                    <a:pt x="358" y="21600"/>
                    <a:pt x="0" y="20149"/>
                    <a:pt x="0" y="18360"/>
                  </a:cubicBezTo>
                  <a:close/>
                  <a:moveTo>
                    <a:pt x="0" y="18360"/>
                  </a:moveTo>
                </a:path>
              </a:pathLst>
            </a:custGeom>
            <a:gradFill rotWithShape="0">
              <a:gsLst>
                <a:gs pos="0">
                  <a:srgbClr val="B7BECB"/>
                </a:gs>
                <a:gs pos="100000">
                  <a:srgbClr val="525B66"/>
                </a:gs>
              </a:gsLst>
              <a:lin ang="5400000" scaled="1"/>
            </a:gradFill>
            <a:ln w="9525" cap="flat">
              <a:solidFill>
                <a:srgbClr val="6A6A6C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44034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Item Label</a:t>
              </a:r>
            </a:p>
          </p:txBody>
        </p:sp>
        <p:sp>
          <p:nvSpPr>
            <p:cNvPr id="2104" name="AutoShape 56"/>
            <p:cNvSpPr>
              <a:spLocks/>
            </p:cNvSpPr>
            <p:nvPr/>
          </p:nvSpPr>
          <p:spPr bwMode="auto">
            <a:xfrm>
              <a:off x="2782" y="72"/>
              <a:ext cx="1176" cy="280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EFEFEF"/>
                </a:gs>
                <a:gs pos="100000">
                  <a:srgbClr val="ABAEBB"/>
                </a:gs>
              </a:gsLst>
              <a:lin ang="5400000" scaled="1"/>
            </a:gradFill>
            <a:ln w="9525" cap="flat">
              <a:solidFill>
                <a:srgbClr val="666567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44034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chemeClr val="tx1">
                        <a:alpha val="72000"/>
                      </a:scheme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Item Label</a:t>
              </a:r>
            </a:p>
          </p:txBody>
        </p:sp>
        <p:sp>
          <p:nvSpPr>
            <p:cNvPr id="2105" name="Freeform 57"/>
            <p:cNvSpPr>
              <a:spLocks/>
            </p:cNvSpPr>
            <p:nvPr/>
          </p:nvSpPr>
          <p:spPr bwMode="auto">
            <a:xfrm>
              <a:off x="3954" y="72"/>
              <a:ext cx="1172" cy="2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776" y="0"/>
                </a:cxn>
                <a:cxn ang="0">
                  <a:pos x="21600" y="3446"/>
                </a:cxn>
                <a:cxn ang="0">
                  <a:pos x="21600" y="18154"/>
                </a:cxn>
                <a:cxn ang="0">
                  <a:pos x="20776" y="21600"/>
                </a:cxn>
                <a:cxn ang="0">
                  <a:pos x="0" y="2160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0776" y="0"/>
                  </a:lnTo>
                  <a:cubicBezTo>
                    <a:pt x="21231" y="0"/>
                    <a:pt x="21600" y="1543"/>
                    <a:pt x="21600" y="3446"/>
                  </a:cubicBezTo>
                  <a:lnTo>
                    <a:pt x="21600" y="18154"/>
                  </a:lnTo>
                  <a:cubicBezTo>
                    <a:pt x="21600" y="20057"/>
                    <a:pt x="21231" y="21600"/>
                    <a:pt x="20776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adFill rotWithShape="0">
              <a:gsLst>
                <a:gs pos="0">
                  <a:srgbClr val="EFEFEF"/>
                </a:gs>
                <a:gs pos="100000">
                  <a:srgbClr val="ABAEBB"/>
                </a:gs>
              </a:gsLst>
              <a:lin ang="5400000" scaled="1"/>
            </a:gradFill>
            <a:ln w="9525" cap="flat">
              <a:solidFill>
                <a:srgbClr val="666567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44034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chemeClr val="tx1">
                        <a:alpha val="72000"/>
                      </a:scheme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Item Label</a:t>
              </a:r>
            </a:p>
          </p:txBody>
        </p:sp>
      </p:grpSp>
      <p:grpSp>
        <p:nvGrpSpPr>
          <p:cNvPr id="2106" name="Group 58"/>
          <p:cNvGrpSpPr>
            <a:grpSpLocks/>
          </p:cNvGrpSpPr>
          <p:nvPr/>
        </p:nvGrpSpPr>
        <p:grpSpPr bwMode="auto">
          <a:xfrm>
            <a:off x="-25400" y="5791200"/>
            <a:ext cx="13030200" cy="3975100"/>
            <a:chOff x="0" y="0"/>
            <a:chExt cx="8208" cy="2504"/>
          </a:xfrm>
        </p:grpSpPr>
        <p:sp>
          <p:nvSpPr>
            <p:cNvPr id="2107" name="Rectangle 59"/>
            <p:cNvSpPr>
              <a:spLocks/>
            </p:cNvSpPr>
            <p:nvPr/>
          </p:nvSpPr>
          <p:spPr bwMode="auto">
            <a:xfrm>
              <a:off x="0" y="0"/>
              <a:ext cx="8208" cy="2504"/>
            </a:xfrm>
            <a:prstGeom prst="rect">
              <a:avLst/>
            </a:prstGeom>
            <a:gradFill rotWithShape="0">
              <a:gsLst>
                <a:gs pos="0">
                  <a:srgbClr val="82818F"/>
                </a:gs>
                <a:gs pos="100000">
                  <a:srgbClr val="2F3036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  <p:grpSp>
          <p:nvGrpSpPr>
            <p:cNvPr id="2108" name="Group 60"/>
            <p:cNvGrpSpPr>
              <a:grpSpLocks/>
            </p:cNvGrpSpPr>
            <p:nvPr/>
          </p:nvGrpSpPr>
          <p:grpSpPr bwMode="auto">
            <a:xfrm>
              <a:off x="176" y="108"/>
              <a:ext cx="646" cy="498"/>
              <a:chOff x="0" y="0"/>
              <a:chExt cx="645" cy="497"/>
            </a:xfrm>
          </p:grpSpPr>
          <p:sp>
            <p:nvSpPr>
              <p:cNvPr id="2109" name="AutoShape 61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10" name="Rectangle 62"/>
              <p:cNvSpPr>
                <a:spLocks/>
              </p:cNvSpPr>
              <p:nvPr/>
            </p:nvSpPr>
            <p:spPr bwMode="auto">
              <a:xfrm>
                <a:off x="203" y="108"/>
                <a:ext cx="276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Q</a:t>
                </a:r>
              </a:p>
            </p:txBody>
          </p:sp>
        </p:grpSp>
        <p:grpSp>
          <p:nvGrpSpPr>
            <p:cNvPr id="2111" name="Group 63"/>
            <p:cNvGrpSpPr>
              <a:grpSpLocks/>
            </p:cNvGrpSpPr>
            <p:nvPr/>
          </p:nvGrpSpPr>
          <p:grpSpPr bwMode="auto">
            <a:xfrm>
              <a:off x="902" y="108"/>
              <a:ext cx="645" cy="498"/>
              <a:chOff x="0" y="0"/>
              <a:chExt cx="645" cy="497"/>
            </a:xfrm>
          </p:grpSpPr>
          <p:sp>
            <p:nvSpPr>
              <p:cNvPr id="2112" name="AutoShape 64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13" name="Rectangle 65"/>
              <p:cNvSpPr>
                <a:spLocks/>
              </p:cNvSpPr>
              <p:nvPr/>
            </p:nvSpPr>
            <p:spPr bwMode="auto">
              <a:xfrm>
                <a:off x="177" y="108"/>
                <a:ext cx="328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W</a:t>
                </a:r>
              </a:p>
            </p:txBody>
          </p:sp>
        </p:grpSp>
        <p:grpSp>
          <p:nvGrpSpPr>
            <p:cNvPr id="2114" name="Group 66"/>
            <p:cNvGrpSpPr>
              <a:grpSpLocks/>
            </p:cNvGrpSpPr>
            <p:nvPr/>
          </p:nvGrpSpPr>
          <p:grpSpPr bwMode="auto">
            <a:xfrm>
              <a:off x="1627" y="108"/>
              <a:ext cx="646" cy="498"/>
              <a:chOff x="0" y="0"/>
              <a:chExt cx="645" cy="497"/>
            </a:xfrm>
          </p:grpSpPr>
          <p:sp>
            <p:nvSpPr>
              <p:cNvPr id="2115" name="AutoShape 67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16" name="Rectangle 68"/>
              <p:cNvSpPr>
                <a:spLocks/>
              </p:cNvSpPr>
              <p:nvPr/>
            </p:nvSpPr>
            <p:spPr bwMode="auto">
              <a:xfrm>
                <a:off x="241" y="108"/>
                <a:ext cx="19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E</a:t>
                </a:r>
              </a:p>
            </p:txBody>
          </p:sp>
        </p:grpSp>
        <p:grpSp>
          <p:nvGrpSpPr>
            <p:cNvPr id="2117" name="Group 69"/>
            <p:cNvGrpSpPr>
              <a:grpSpLocks/>
            </p:cNvGrpSpPr>
            <p:nvPr/>
          </p:nvGrpSpPr>
          <p:grpSpPr bwMode="auto">
            <a:xfrm>
              <a:off x="2352" y="108"/>
              <a:ext cx="646" cy="498"/>
              <a:chOff x="0" y="0"/>
              <a:chExt cx="645" cy="497"/>
            </a:xfrm>
          </p:grpSpPr>
          <p:sp>
            <p:nvSpPr>
              <p:cNvPr id="2118" name="AutoShape 70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19" name="Rectangle 71"/>
              <p:cNvSpPr>
                <a:spLocks/>
              </p:cNvSpPr>
              <p:nvPr/>
            </p:nvSpPr>
            <p:spPr bwMode="auto">
              <a:xfrm>
                <a:off x="229" y="108"/>
                <a:ext cx="224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R</a:t>
                </a:r>
              </a:p>
            </p:txBody>
          </p:sp>
        </p:grpSp>
        <p:grpSp>
          <p:nvGrpSpPr>
            <p:cNvPr id="2120" name="Group 72"/>
            <p:cNvGrpSpPr>
              <a:grpSpLocks/>
            </p:cNvGrpSpPr>
            <p:nvPr/>
          </p:nvGrpSpPr>
          <p:grpSpPr bwMode="auto">
            <a:xfrm>
              <a:off x="3086" y="108"/>
              <a:ext cx="646" cy="498"/>
              <a:chOff x="0" y="0"/>
              <a:chExt cx="645" cy="497"/>
            </a:xfrm>
          </p:grpSpPr>
          <p:sp>
            <p:nvSpPr>
              <p:cNvPr id="2121" name="AutoShape 73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22" name="Rectangle 74"/>
              <p:cNvSpPr>
                <a:spLocks/>
              </p:cNvSpPr>
              <p:nvPr/>
            </p:nvSpPr>
            <p:spPr bwMode="auto">
              <a:xfrm>
                <a:off x="229" y="108"/>
                <a:ext cx="224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T</a:t>
                </a:r>
              </a:p>
            </p:txBody>
          </p:sp>
        </p:grpSp>
        <p:grpSp>
          <p:nvGrpSpPr>
            <p:cNvPr id="2123" name="Group 75"/>
            <p:cNvGrpSpPr>
              <a:grpSpLocks/>
            </p:cNvGrpSpPr>
            <p:nvPr/>
          </p:nvGrpSpPr>
          <p:grpSpPr bwMode="auto">
            <a:xfrm>
              <a:off x="3812" y="108"/>
              <a:ext cx="645" cy="498"/>
              <a:chOff x="0" y="0"/>
              <a:chExt cx="645" cy="497"/>
            </a:xfrm>
          </p:grpSpPr>
          <p:sp>
            <p:nvSpPr>
              <p:cNvPr id="2124" name="AutoShape 76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25" name="Rectangle 77"/>
              <p:cNvSpPr>
                <a:spLocks/>
              </p:cNvSpPr>
              <p:nvPr/>
            </p:nvSpPr>
            <p:spPr bwMode="auto">
              <a:xfrm>
                <a:off x="229" y="108"/>
                <a:ext cx="224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Y</a:t>
                </a:r>
              </a:p>
            </p:txBody>
          </p:sp>
        </p:grpSp>
        <p:grpSp>
          <p:nvGrpSpPr>
            <p:cNvPr id="2126" name="Group 78"/>
            <p:cNvGrpSpPr>
              <a:grpSpLocks/>
            </p:cNvGrpSpPr>
            <p:nvPr/>
          </p:nvGrpSpPr>
          <p:grpSpPr bwMode="auto">
            <a:xfrm>
              <a:off x="4537" y="108"/>
              <a:ext cx="646" cy="498"/>
              <a:chOff x="0" y="0"/>
              <a:chExt cx="645" cy="497"/>
            </a:xfrm>
          </p:grpSpPr>
          <p:sp>
            <p:nvSpPr>
              <p:cNvPr id="2127" name="AutoShape 79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28" name="Rectangle 80"/>
              <p:cNvSpPr>
                <a:spLocks/>
              </p:cNvSpPr>
              <p:nvPr/>
            </p:nvSpPr>
            <p:spPr bwMode="auto">
              <a:xfrm>
                <a:off x="216" y="108"/>
                <a:ext cx="24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U</a:t>
                </a:r>
              </a:p>
            </p:txBody>
          </p:sp>
        </p:grpSp>
        <p:grpSp>
          <p:nvGrpSpPr>
            <p:cNvPr id="2129" name="Group 81"/>
            <p:cNvGrpSpPr>
              <a:grpSpLocks/>
            </p:cNvGrpSpPr>
            <p:nvPr/>
          </p:nvGrpSpPr>
          <p:grpSpPr bwMode="auto">
            <a:xfrm>
              <a:off x="5262" y="108"/>
              <a:ext cx="646" cy="498"/>
              <a:chOff x="0" y="0"/>
              <a:chExt cx="645" cy="497"/>
            </a:xfrm>
          </p:grpSpPr>
          <p:sp>
            <p:nvSpPr>
              <p:cNvPr id="2130" name="AutoShape 82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31" name="Rectangle 83"/>
              <p:cNvSpPr>
                <a:spLocks/>
              </p:cNvSpPr>
              <p:nvPr/>
            </p:nvSpPr>
            <p:spPr bwMode="auto">
              <a:xfrm>
                <a:off x="271" y="108"/>
                <a:ext cx="13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I</a:t>
                </a:r>
              </a:p>
            </p:txBody>
          </p:sp>
        </p:grpSp>
        <p:grpSp>
          <p:nvGrpSpPr>
            <p:cNvPr id="2132" name="Group 84"/>
            <p:cNvGrpSpPr>
              <a:grpSpLocks/>
            </p:cNvGrpSpPr>
            <p:nvPr/>
          </p:nvGrpSpPr>
          <p:grpSpPr bwMode="auto">
            <a:xfrm>
              <a:off x="5987" y="108"/>
              <a:ext cx="646" cy="498"/>
              <a:chOff x="0" y="0"/>
              <a:chExt cx="645" cy="497"/>
            </a:xfrm>
          </p:grpSpPr>
          <p:sp>
            <p:nvSpPr>
              <p:cNvPr id="2133" name="AutoShape 85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34" name="Rectangle 86"/>
              <p:cNvSpPr>
                <a:spLocks/>
              </p:cNvSpPr>
              <p:nvPr/>
            </p:nvSpPr>
            <p:spPr bwMode="auto">
              <a:xfrm>
                <a:off x="203" y="108"/>
                <a:ext cx="276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O</a:t>
                </a:r>
              </a:p>
            </p:txBody>
          </p:sp>
        </p:grpSp>
        <p:grpSp>
          <p:nvGrpSpPr>
            <p:cNvPr id="2135" name="Group 87"/>
            <p:cNvGrpSpPr>
              <a:grpSpLocks/>
            </p:cNvGrpSpPr>
            <p:nvPr/>
          </p:nvGrpSpPr>
          <p:grpSpPr bwMode="auto">
            <a:xfrm>
              <a:off x="6713" y="108"/>
              <a:ext cx="645" cy="498"/>
              <a:chOff x="0" y="0"/>
              <a:chExt cx="645" cy="497"/>
            </a:xfrm>
          </p:grpSpPr>
          <p:sp>
            <p:nvSpPr>
              <p:cNvPr id="2136" name="AutoShape 88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37" name="Rectangle 89"/>
              <p:cNvSpPr>
                <a:spLocks/>
              </p:cNvSpPr>
              <p:nvPr/>
            </p:nvSpPr>
            <p:spPr bwMode="auto">
              <a:xfrm>
                <a:off x="240" y="108"/>
                <a:ext cx="201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P</a:t>
                </a:r>
              </a:p>
            </p:txBody>
          </p:sp>
        </p:grpSp>
        <p:sp>
          <p:nvSpPr>
            <p:cNvPr id="2138" name="AutoShape 90"/>
            <p:cNvSpPr>
              <a:spLocks/>
            </p:cNvSpPr>
            <p:nvPr/>
          </p:nvSpPr>
          <p:spPr bwMode="auto">
            <a:xfrm>
              <a:off x="7447" y="108"/>
              <a:ext cx="646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>
                  <a:alpha val="89999"/>
                </a:srgbClr>
              </a:outerShdw>
            </a:effectLst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  <p:grpSp>
          <p:nvGrpSpPr>
            <p:cNvPr id="2139" name="Group 91"/>
            <p:cNvGrpSpPr>
              <a:grpSpLocks/>
            </p:cNvGrpSpPr>
            <p:nvPr/>
          </p:nvGrpSpPr>
          <p:grpSpPr bwMode="auto">
            <a:xfrm>
              <a:off x="601" y="699"/>
              <a:ext cx="646" cy="498"/>
              <a:chOff x="0" y="0"/>
              <a:chExt cx="645" cy="497"/>
            </a:xfrm>
          </p:grpSpPr>
          <p:sp>
            <p:nvSpPr>
              <p:cNvPr id="2140" name="AutoShape 92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41" name="Rectangle 93"/>
              <p:cNvSpPr>
                <a:spLocks/>
              </p:cNvSpPr>
              <p:nvPr/>
            </p:nvSpPr>
            <p:spPr bwMode="auto">
              <a:xfrm>
                <a:off x="221" y="108"/>
                <a:ext cx="23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A</a:t>
                </a:r>
              </a:p>
            </p:txBody>
          </p:sp>
        </p:grpSp>
        <p:grpSp>
          <p:nvGrpSpPr>
            <p:cNvPr id="2142" name="Group 94"/>
            <p:cNvGrpSpPr>
              <a:grpSpLocks/>
            </p:cNvGrpSpPr>
            <p:nvPr/>
          </p:nvGrpSpPr>
          <p:grpSpPr bwMode="auto">
            <a:xfrm>
              <a:off x="1326" y="699"/>
              <a:ext cx="646" cy="498"/>
              <a:chOff x="0" y="0"/>
              <a:chExt cx="645" cy="497"/>
            </a:xfrm>
          </p:grpSpPr>
          <p:sp>
            <p:nvSpPr>
              <p:cNvPr id="2143" name="AutoShape 95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44" name="Rectangle 96"/>
              <p:cNvSpPr>
                <a:spLocks/>
              </p:cNvSpPr>
              <p:nvPr/>
            </p:nvSpPr>
            <p:spPr bwMode="auto">
              <a:xfrm>
                <a:off x="246" y="108"/>
                <a:ext cx="18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S</a:t>
                </a:r>
              </a:p>
            </p:txBody>
          </p:sp>
        </p:grpSp>
        <p:grpSp>
          <p:nvGrpSpPr>
            <p:cNvPr id="2145" name="Group 97"/>
            <p:cNvGrpSpPr>
              <a:grpSpLocks/>
            </p:cNvGrpSpPr>
            <p:nvPr/>
          </p:nvGrpSpPr>
          <p:grpSpPr bwMode="auto">
            <a:xfrm>
              <a:off x="2052" y="699"/>
              <a:ext cx="645" cy="498"/>
              <a:chOff x="0" y="0"/>
              <a:chExt cx="645" cy="497"/>
            </a:xfrm>
          </p:grpSpPr>
          <p:sp>
            <p:nvSpPr>
              <p:cNvPr id="2146" name="AutoShape 98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47" name="Rectangle 99"/>
              <p:cNvSpPr>
                <a:spLocks/>
              </p:cNvSpPr>
              <p:nvPr/>
            </p:nvSpPr>
            <p:spPr bwMode="auto">
              <a:xfrm>
                <a:off x="211" y="108"/>
                <a:ext cx="25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D</a:t>
                </a:r>
              </a:p>
            </p:txBody>
          </p:sp>
        </p:grpSp>
        <p:grpSp>
          <p:nvGrpSpPr>
            <p:cNvPr id="2148" name="Group 100"/>
            <p:cNvGrpSpPr>
              <a:grpSpLocks/>
            </p:cNvGrpSpPr>
            <p:nvPr/>
          </p:nvGrpSpPr>
          <p:grpSpPr bwMode="auto">
            <a:xfrm>
              <a:off x="2777" y="699"/>
              <a:ext cx="645" cy="498"/>
              <a:chOff x="0" y="0"/>
              <a:chExt cx="645" cy="497"/>
            </a:xfrm>
          </p:grpSpPr>
          <p:sp>
            <p:nvSpPr>
              <p:cNvPr id="2149" name="AutoShape 101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50" name="Rectangle 102"/>
              <p:cNvSpPr>
                <a:spLocks/>
              </p:cNvSpPr>
              <p:nvPr/>
            </p:nvSpPr>
            <p:spPr bwMode="auto">
              <a:xfrm>
                <a:off x="245" y="108"/>
                <a:ext cx="192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F</a:t>
                </a:r>
              </a:p>
            </p:txBody>
          </p:sp>
        </p:grpSp>
        <p:grpSp>
          <p:nvGrpSpPr>
            <p:cNvPr id="2151" name="Group 103"/>
            <p:cNvGrpSpPr>
              <a:grpSpLocks/>
            </p:cNvGrpSpPr>
            <p:nvPr/>
          </p:nvGrpSpPr>
          <p:grpSpPr bwMode="auto">
            <a:xfrm>
              <a:off x="3511" y="699"/>
              <a:ext cx="646" cy="498"/>
              <a:chOff x="0" y="0"/>
              <a:chExt cx="645" cy="497"/>
            </a:xfrm>
          </p:grpSpPr>
          <p:sp>
            <p:nvSpPr>
              <p:cNvPr id="2152" name="AutoShape 104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53" name="Rectangle 105"/>
              <p:cNvSpPr>
                <a:spLocks/>
              </p:cNvSpPr>
              <p:nvPr/>
            </p:nvSpPr>
            <p:spPr bwMode="auto">
              <a:xfrm>
                <a:off x="213" y="108"/>
                <a:ext cx="256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G</a:t>
                </a:r>
              </a:p>
            </p:txBody>
          </p:sp>
        </p:grpSp>
        <p:grpSp>
          <p:nvGrpSpPr>
            <p:cNvPr id="2154" name="Group 106"/>
            <p:cNvGrpSpPr>
              <a:grpSpLocks/>
            </p:cNvGrpSpPr>
            <p:nvPr/>
          </p:nvGrpSpPr>
          <p:grpSpPr bwMode="auto">
            <a:xfrm>
              <a:off x="4236" y="699"/>
              <a:ext cx="646" cy="498"/>
              <a:chOff x="0" y="0"/>
              <a:chExt cx="645" cy="497"/>
            </a:xfrm>
          </p:grpSpPr>
          <p:sp>
            <p:nvSpPr>
              <p:cNvPr id="2155" name="AutoShape 107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56" name="Rectangle 108"/>
              <p:cNvSpPr>
                <a:spLocks/>
              </p:cNvSpPr>
              <p:nvPr/>
            </p:nvSpPr>
            <p:spPr bwMode="auto">
              <a:xfrm>
                <a:off x="214" y="108"/>
                <a:ext cx="254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H</a:t>
                </a:r>
              </a:p>
            </p:txBody>
          </p:sp>
        </p:grpSp>
        <p:grpSp>
          <p:nvGrpSpPr>
            <p:cNvPr id="2157" name="Group 109"/>
            <p:cNvGrpSpPr>
              <a:grpSpLocks/>
            </p:cNvGrpSpPr>
            <p:nvPr/>
          </p:nvGrpSpPr>
          <p:grpSpPr bwMode="auto">
            <a:xfrm>
              <a:off x="4961" y="699"/>
              <a:ext cx="646" cy="498"/>
              <a:chOff x="0" y="0"/>
              <a:chExt cx="645" cy="497"/>
            </a:xfrm>
          </p:grpSpPr>
          <p:sp>
            <p:nvSpPr>
              <p:cNvPr id="2158" name="AutoShape 110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59" name="Rectangle 111"/>
              <p:cNvSpPr>
                <a:spLocks/>
              </p:cNvSpPr>
              <p:nvPr/>
            </p:nvSpPr>
            <p:spPr bwMode="auto">
              <a:xfrm>
                <a:off x="271" y="108"/>
                <a:ext cx="13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J</a:t>
                </a:r>
              </a:p>
            </p:txBody>
          </p:sp>
        </p:grpSp>
        <p:grpSp>
          <p:nvGrpSpPr>
            <p:cNvPr id="2160" name="Group 112"/>
            <p:cNvGrpSpPr>
              <a:grpSpLocks/>
            </p:cNvGrpSpPr>
            <p:nvPr/>
          </p:nvGrpSpPr>
          <p:grpSpPr bwMode="auto">
            <a:xfrm>
              <a:off x="5687" y="699"/>
              <a:ext cx="645" cy="498"/>
              <a:chOff x="0" y="0"/>
              <a:chExt cx="645" cy="497"/>
            </a:xfrm>
          </p:grpSpPr>
          <p:sp>
            <p:nvSpPr>
              <p:cNvPr id="2161" name="AutoShape 113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62" name="Rectangle 114"/>
              <p:cNvSpPr>
                <a:spLocks/>
              </p:cNvSpPr>
              <p:nvPr/>
            </p:nvSpPr>
            <p:spPr bwMode="auto">
              <a:xfrm>
                <a:off x="223" y="108"/>
                <a:ext cx="236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K</a:t>
                </a:r>
              </a:p>
            </p:txBody>
          </p:sp>
        </p:grpSp>
        <p:grpSp>
          <p:nvGrpSpPr>
            <p:cNvPr id="2163" name="Group 115"/>
            <p:cNvGrpSpPr>
              <a:grpSpLocks/>
            </p:cNvGrpSpPr>
            <p:nvPr/>
          </p:nvGrpSpPr>
          <p:grpSpPr bwMode="auto">
            <a:xfrm>
              <a:off x="6412" y="699"/>
              <a:ext cx="646" cy="498"/>
              <a:chOff x="0" y="0"/>
              <a:chExt cx="645" cy="497"/>
            </a:xfrm>
          </p:grpSpPr>
          <p:sp>
            <p:nvSpPr>
              <p:cNvPr id="2164" name="AutoShape 116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65" name="Rectangle 117"/>
              <p:cNvSpPr>
                <a:spLocks/>
              </p:cNvSpPr>
              <p:nvPr/>
            </p:nvSpPr>
            <p:spPr bwMode="auto">
              <a:xfrm>
                <a:off x="242" y="108"/>
                <a:ext cx="197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L</a:t>
                </a:r>
              </a:p>
            </p:txBody>
          </p:sp>
        </p:grpSp>
        <p:grpSp>
          <p:nvGrpSpPr>
            <p:cNvPr id="2166" name="Group 118"/>
            <p:cNvGrpSpPr>
              <a:grpSpLocks/>
            </p:cNvGrpSpPr>
            <p:nvPr/>
          </p:nvGrpSpPr>
          <p:grpSpPr bwMode="auto">
            <a:xfrm>
              <a:off x="7137" y="699"/>
              <a:ext cx="902" cy="498"/>
              <a:chOff x="0" y="0"/>
              <a:chExt cx="902" cy="497"/>
            </a:xfrm>
          </p:grpSpPr>
          <p:sp>
            <p:nvSpPr>
              <p:cNvPr id="2167" name="AutoShape 119"/>
              <p:cNvSpPr>
                <a:spLocks/>
              </p:cNvSpPr>
              <p:nvPr/>
            </p:nvSpPr>
            <p:spPr bwMode="auto">
              <a:xfrm>
                <a:off x="0" y="0"/>
                <a:ext cx="902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68" name="Rectangle 120"/>
              <p:cNvSpPr>
                <a:spLocks/>
              </p:cNvSpPr>
              <p:nvPr/>
            </p:nvSpPr>
            <p:spPr bwMode="auto">
              <a:xfrm>
                <a:off x="136" y="108"/>
                <a:ext cx="69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4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return</a:t>
                </a:r>
              </a:p>
            </p:txBody>
          </p:sp>
        </p:grpSp>
        <p:sp>
          <p:nvSpPr>
            <p:cNvPr id="2169" name="AutoShape 121"/>
            <p:cNvSpPr>
              <a:spLocks/>
            </p:cNvSpPr>
            <p:nvPr/>
          </p:nvSpPr>
          <p:spPr bwMode="auto">
            <a:xfrm>
              <a:off x="176" y="1298"/>
              <a:ext cx="646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>
                  <a:alpha val="89999"/>
                </a:srgbClr>
              </a:outerShdw>
            </a:effectLst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  <p:grpSp>
          <p:nvGrpSpPr>
            <p:cNvPr id="2170" name="Group 122"/>
            <p:cNvGrpSpPr>
              <a:grpSpLocks/>
            </p:cNvGrpSpPr>
            <p:nvPr/>
          </p:nvGrpSpPr>
          <p:grpSpPr bwMode="auto">
            <a:xfrm>
              <a:off x="902" y="1298"/>
              <a:ext cx="645" cy="498"/>
              <a:chOff x="0" y="0"/>
              <a:chExt cx="645" cy="497"/>
            </a:xfrm>
          </p:grpSpPr>
          <p:sp>
            <p:nvSpPr>
              <p:cNvPr id="2171" name="AutoShape 123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72" name="Rectangle 124"/>
              <p:cNvSpPr>
                <a:spLocks/>
              </p:cNvSpPr>
              <p:nvPr/>
            </p:nvSpPr>
            <p:spPr bwMode="auto">
              <a:xfrm>
                <a:off x="224" y="108"/>
                <a:ext cx="234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Z</a:t>
                </a:r>
              </a:p>
            </p:txBody>
          </p:sp>
        </p:grpSp>
        <p:grpSp>
          <p:nvGrpSpPr>
            <p:cNvPr id="2173" name="Group 125"/>
            <p:cNvGrpSpPr>
              <a:grpSpLocks/>
            </p:cNvGrpSpPr>
            <p:nvPr/>
          </p:nvGrpSpPr>
          <p:grpSpPr bwMode="auto">
            <a:xfrm>
              <a:off x="1627" y="1298"/>
              <a:ext cx="646" cy="498"/>
              <a:chOff x="0" y="0"/>
              <a:chExt cx="645" cy="497"/>
            </a:xfrm>
          </p:grpSpPr>
          <p:sp>
            <p:nvSpPr>
              <p:cNvPr id="2174" name="AutoShape 126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75" name="Rectangle 127"/>
              <p:cNvSpPr>
                <a:spLocks/>
              </p:cNvSpPr>
              <p:nvPr/>
            </p:nvSpPr>
            <p:spPr bwMode="auto">
              <a:xfrm>
                <a:off x="216" y="108"/>
                <a:ext cx="24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X</a:t>
                </a:r>
              </a:p>
            </p:txBody>
          </p:sp>
        </p:grpSp>
        <p:grpSp>
          <p:nvGrpSpPr>
            <p:cNvPr id="2176" name="Group 128"/>
            <p:cNvGrpSpPr>
              <a:grpSpLocks/>
            </p:cNvGrpSpPr>
            <p:nvPr/>
          </p:nvGrpSpPr>
          <p:grpSpPr bwMode="auto">
            <a:xfrm>
              <a:off x="2352" y="1298"/>
              <a:ext cx="646" cy="498"/>
              <a:chOff x="0" y="0"/>
              <a:chExt cx="645" cy="497"/>
            </a:xfrm>
          </p:grpSpPr>
          <p:sp>
            <p:nvSpPr>
              <p:cNvPr id="2177" name="AutoShape 129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78" name="Rectangle 130"/>
              <p:cNvSpPr>
                <a:spLocks/>
              </p:cNvSpPr>
              <p:nvPr/>
            </p:nvSpPr>
            <p:spPr bwMode="auto">
              <a:xfrm>
                <a:off x="216" y="108"/>
                <a:ext cx="249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C</a:t>
                </a:r>
              </a:p>
            </p:txBody>
          </p:sp>
        </p:grpSp>
        <p:grpSp>
          <p:nvGrpSpPr>
            <p:cNvPr id="2179" name="Group 131"/>
            <p:cNvGrpSpPr>
              <a:grpSpLocks/>
            </p:cNvGrpSpPr>
            <p:nvPr/>
          </p:nvGrpSpPr>
          <p:grpSpPr bwMode="auto">
            <a:xfrm>
              <a:off x="3086" y="1298"/>
              <a:ext cx="646" cy="498"/>
              <a:chOff x="0" y="0"/>
              <a:chExt cx="645" cy="497"/>
            </a:xfrm>
          </p:grpSpPr>
          <p:sp>
            <p:nvSpPr>
              <p:cNvPr id="2180" name="AutoShape 132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81" name="Rectangle 133"/>
              <p:cNvSpPr>
                <a:spLocks/>
              </p:cNvSpPr>
              <p:nvPr/>
            </p:nvSpPr>
            <p:spPr bwMode="auto">
              <a:xfrm>
                <a:off x="229" y="108"/>
                <a:ext cx="224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V</a:t>
                </a:r>
              </a:p>
            </p:txBody>
          </p:sp>
        </p:grpSp>
        <p:grpSp>
          <p:nvGrpSpPr>
            <p:cNvPr id="2182" name="Group 134"/>
            <p:cNvGrpSpPr>
              <a:grpSpLocks/>
            </p:cNvGrpSpPr>
            <p:nvPr/>
          </p:nvGrpSpPr>
          <p:grpSpPr bwMode="auto">
            <a:xfrm>
              <a:off x="3812" y="1298"/>
              <a:ext cx="645" cy="498"/>
              <a:chOff x="0" y="0"/>
              <a:chExt cx="645" cy="497"/>
            </a:xfrm>
          </p:grpSpPr>
          <p:sp>
            <p:nvSpPr>
              <p:cNvPr id="2183" name="AutoShape 135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84" name="Rectangle 136"/>
              <p:cNvSpPr>
                <a:spLocks/>
              </p:cNvSpPr>
              <p:nvPr/>
            </p:nvSpPr>
            <p:spPr bwMode="auto">
              <a:xfrm>
                <a:off x="234" y="108"/>
                <a:ext cx="214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B</a:t>
                </a:r>
              </a:p>
            </p:txBody>
          </p:sp>
        </p:grpSp>
        <p:grpSp>
          <p:nvGrpSpPr>
            <p:cNvPr id="2185" name="Group 137"/>
            <p:cNvGrpSpPr>
              <a:grpSpLocks/>
            </p:cNvGrpSpPr>
            <p:nvPr/>
          </p:nvGrpSpPr>
          <p:grpSpPr bwMode="auto">
            <a:xfrm>
              <a:off x="4537" y="1298"/>
              <a:ext cx="646" cy="498"/>
              <a:chOff x="0" y="0"/>
              <a:chExt cx="645" cy="497"/>
            </a:xfrm>
          </p:grpSpPr>
          <p:sp>
            <p:nvSpPr>
              <p:cNvPr id="2186" name="AutoShape 138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87" name="Rectangle 139"/>
              <p:cNvSpPr>
                <a:spLocks/>
              </p:cNvSpPr>
              <p:nvPr/>
            </p:nvSpPr>
            <p:spPr bwMode="auto">
              <a:xfrm>
                <a:off x="208" y="108"/>
                <a:ext cx="266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N</a:t>
                </a:r>
              </a:p>
            </p:txBody>
          </p:sp>
        </p:grpSp>
        <p:grpSp>
          <p:nvGrpSpPr>
            <p:cNvPr id="2188" name="Group 140"/>
            <p:cNvGrpSpPr>
              <a:grpSpLocks/>
            </p:cNvGrpSpPr>
            <p:nvPr/>
          </p:nvGrpSpPr>
          <p:grpSpPr bwMode="auto">
            <a:xfrm>
              <a:off x="5262" y="1298"/>
              <a:ext cx="646" cy="498"/>
              <a:chOff x="0" y="0"/>
              <a:chExt cx="645" cy="497"/>
            </a:xfrm>
          </p:grpSpPr>
          <p:sp>
            <p:nvSpPr>
              <p:cNvPr id="2189" name="AutoShape 141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90" name="Rectangle 142"/>
              <p:cNvSpPr>
                <a:spLocks/>
              </p:cNvSpPr>
              <p:nvPr/>
            </p:nvSpPr>
            <p:spPr bwMode="auto">
              <a:xfrm>
                <a:off x="208" y="108"/>
                <a:ext cx="266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M</a:t>
                </a:r>
              </a:p>
            </p:txBody>
          </p:sp>
        </p:grpSp>
        <p:grpSp>
          <p:nvGrpSpPr>
            <p:cNvPr id="2191" name="Group 143"/>
            <p:cNvGrpSpPr>
              <a:grpSpLocks/>
            </p:cNvGrpSpPr>
            <p:nvPr/>
          </p:nvGrpSpPr>
          <p:grpSpPr bwMode="auto">
            <a:xfrm>
              <a:off x="5987" y="1298"/>
              <a:ext cx="646" cy="498"/>
              <a:chOff x="0" y="0"/>
              <a:chExt cx="645" cy="497"/>
            </a:xfrm>
          </p:grpSpPr>
          <p:sp>
            <p:nvSpPr>
              <p:cNvPr id="2192" name="AutoShape 144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93" name="Rectangle 145"/>
              <p:cNvSpPr>
                <a:spLocks/>
              </p:cNvSpPr>
              <p:nvPr/>
            </p:nvSpPr>
            <p:spPr bwMode="auto">
              <a:xfrm>
                <a:off x="275" y="108"/>
                <a:ext cx="132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,</a:t>
                </a:r>
              </a:p>
            </p:txBody>
          </p:sp>
        </p:grpSp>
        <p:grpSp>
          <p:nvGrpSpPr>
            <p:cNvPr id="2194" name="Group 146"/>
            <p:cNvGrpSpPr>
              <a:grpSpLocks/>
            </p:cNvGrpSpPr>
            <p:nvPr/>
          </p:nvGrpSpPr>
          <p:grpSpPr bwMode="auto">
            <a:xfrm>
              <a:off x="6713" y="1298"/>
              <a:ext cx="645" cy="498"/>
              <a:chOff x="0" y="0"/>
              <a:chExt cx="645" cy="497"/>
            </a:xfrm>
          </p:grpSpPr>
          <p:sp>
            <p:nvSpPr>
              <p:cNvPr id="2195" name="AutoShape 147"/>
              <p:cNvSpPr>
                <a:spLocks/>
              </p:cNvSpPr>
              <p:nvPr/>
            </p:nvSpPr>
            <p:spPr bwMode="auto">
              <a:xfrm>
                <a:off x="0" y="0"/>
                <a:ext cx="645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196" name="Rectangle 148"/>
              <p:cNvSpPr>
                <a:spLocks/>
              </p:cNvSpPr>
              <p:nvPr/>
            </p:nvSpPr>
            <p:spPr bwMode="auto">
              <a:xfrm>
                <a:off x="275" y="108"/>
                <a:ext cx="132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7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.</a:t>
                </a:r>
              </a:p>
            </p:txBody>
          </p:sp>
        </p:grpSp>
        <p:sp>
          <p:nvSpPr>
            <p:cNvPr id="2197" name="AutoShape 149"/>
            <p:cNvSpPr>
              <a:spLocks/>
            </p:cNvSpPr>
            <p:nvPr/>
          </p:nvSpPr>
          <p:spPr bwMode="auto">
            <a:xfrm>
              <a:off x="7447" y="1298"/>
              <a:ext cx="646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>
                  <a:alpha val="89999"/>
                </a:srgbClr>
              </a:outerShdw>
            </a:effectLst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  <p:sp>
          <p:nvSpPr>
            <p:cNvPr id="2198" name="AutoShape 150"/>
            <p:cNvSpPr>
              <a:spLocks/>
            </p:cNvSpPr>
            <p:nvPr/>
          </p:nvSpPr>
          <p:spPr bwMode="auto">
            <a:xfrm>
              <a:off x="1963" y="1897"/>
              <a:ext cx="4290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>
                  <a:alpha val="89999"/>
                </a:srgbClr>
              </a:outerShdw>
            </a:effectLst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  <p:sp>
          <p:nvSpPr>
            <p:cNvPr id="2199" name="AutoShape 151"/>
            <p:cNvSpPr>
              <a:spLocks/>
            </p:cNvSpPr>
            <p:nvPr/>
          </p:nvSpPr>
          <p:spPr bwMode="auto">
            <a:xfrm>
              <a:off x="7447" y="1890"/>
              <a:ext cx="646" cy="498"/>
            </a:xfrm>
            <a:prstGeom prst="roundRect">
              <a:avLst>
                <a:gd name="adj" fmla="val 12852"/>
              </a:avLst>
            </a:prstGeom>
            <a:gradFill rotWithShape="0">
              <a:gsLst>
                <a:gs pos="0">
                  <a:srgbClr val="E5E5E8"/>
                </a:gs>
                <a:gs pos="100000">
                  <a:srgbClr val="A9A9B2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>
                  <a:alpha val="89999"/>
                </a:srgbClr>
              </a:outerShdw>
            </a:effectLst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  <p:grpSp>
          <p:nvGrpSpPr>
            <p:cNvPr id="2200" name="Group 152"/>
            <p:cNvGrpSpPr>
              <a:grpSpLocks/>
            </p:cNvGrpSpPr>
            <p:nvPr/>
          </p:nvGrpSpPr>
          <p:grpSpPr bwMode="auto">
            <a:xfrm>
              <a:off x="221" y="1890"/>
              <a:ext cx="1662" cy="498"/>
              <a:chOff x="0" y="0"/>
              <a:chExt cx="1662" cy="497"/>
            </a:xfrm>
          </p:grpSpPr>
          <p:sp>
            <p:nvSpPr>
              <p:cNvPr id="2201" name="AutoShape 153"/>
              <p:cNvSpPr>
                <a:spLocks/>
              </p:cNvSpPr>
              <p:nvPr/>
            </p:nvSpPr>
            <p:spPr bwMode="auto">
              <a:xfrm>
                <a:off x="0" y="0"/>
                <a:ext cx="1662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02" name="Rectangle 154"/>
              <p:cNvSpPr>
                <a:spLocks/>
              </p:cNvSpPr>
              <p:nvPr/>
            </p:nvSpPr>
            <p:spPr bwMode="auto">
              <a:xfrm>
                <a:off x="251" y="108"/>
                <a:ext cx="1288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4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.?123</a:t>
                </a:r>
              </a:p>
            </p:txBody>
          </p:sp>
        </p:grpSp>
        <p:grpSp>
          <p:nvGrpSpPr>
            <p:cNvPr id="2203" name="Group 155"/>
            <p:cNvGrpSpPr>
              <a:grpSpLocks/>
            </p:cNvGrpSpPr>
            <p:nvPr/>
          </p:nvGrpSpPr>
          <p:grpSpPr bwMode="auto">
            <a:xfrm>
              <a:off x="6332" y="1890"/>
              <a:ext cx="1044" cy="498"/>
              <a:chOff x="0" y="0"/>
              <a:chExt cx="1043" cy="497"/>
            </a:xfrm>
          </p:grpSpPr>
          <p:sp>
            <p:nvSpPr>
              <p:cNvPr id="2204" name="AutoShape 156"/>
              <p:cNvSpPr>
                <a:spLocks/>
              </p:cNvSpPr>
              <p:nvPr/>
            </p:nvSpPr>
            <p:spPr bwMode="auto">
              <a:xfrm>
                <a:off x="0" y="0"/>
                <a:ext cx="1043" cy="497"/>
              </a:xfrm>
              <a:prstGeom prst="roundRect">
                <a:avLst>
                  <a:gd name="adj" fmla="val 12852"/>
                </a:avLst>
              </a:prstGeom>
              <a:gradFill rotWithShape="0">
                <a:gsLst>
                  <a:gs pos="0">
                    <a:srgbClr val="E5E5E8"/>
                  </a:gs>
                  <a:gs pos="100000">
                    <a:srgbClr val="A9A9B2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rgbClr val="000000">
                    <a:alpha val="89999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05" name="Rectangle 157"/>
              <p:cNvSpPr>
                <a:spLocks/>
              </p:cNvSpPr>
              <p:nvPr/>
            </p:nvSpPr>
            <p:spPr bwMode="auto">
              <a:xfrm>
                <a:off x="158" y="108"/>
                <a:ext cx="808" cy="281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chemeClr val="bg2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2400">
                    <a:solidFill>
                      <a:srgbClr val="2F3338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.?123</a:t>
                </a:r>
              </a:p>
            </p:txBody>
          </p:sp>
        </p:grpSp>
        <p:grpSp>
          <p:nvGrpSpPr>
            <p:cNvPr id="2206" name="Group 158"/>
            <p:cNvGrpSpPr>
              <a:grpSpLocks/>
            </p:cNvGrpSpPr>
            <p:nvPr/>
          </p:nvGrpSpPr>
          <p:grpSpPr bwMode="auto">
            <a:xfrm>
              <a:off x="7648" y="232"/>
              <a:ext cx="231" cy="256"/>
              <a:chOff x="0" y="0"/>
              <a:chExt cx="231" cy="256"/>
            </a:xfrm>
          </p:grpSpPr>
          <p:sp>
            <p:nvSpPr>
              <p:cNvPr id="2207" name="AutoShape 159"/>
              <p:cNvSpPr>
                <a:spLocks/>
              </p:cNvSpPr>
              <p:nvPr/>
            </p:nvSpPr>
            <p:spPr bwMode="auto">
              <a:xfrm rot="10800000">
                <a:off x="0" y="72"/>
                <a:ext cx="224" cy="144"/>
              </a:xfrm>
              <a:prstGeom prst="rightArrow">
                <a:avLst>
                  <a:gd name="adj1" fmla="val 100000"/>
                  <a:gd name="adj2" fmla="val 61113"/>
                </a:avLst>
              </a:prstGeom>
              <a:gradFill rotWithShape="0">
                <a:gsLst>
                  <a:gs pos="0">
                    <a:srgbClr val="000000"/>
                  </a:gs>
                  <a:gs pos="100000">
                    <a:srgbClr val="4D4E4E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08" name="Rectangle 160"/>
              <p:cNvSpPr>
                <a:spLocks/>
              </p:cNvSpPr>
              <p:nvPr/>
            </p:nvSpPr>
            <p:spPr bwMode="auto">
              <a:xfrm>
                <a:off x="95" y="0"/>
                <a:ext cx="136" cy="256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879882" algn="ctr" rotWithShape="0">
                  <a:srgbClr val="000000"/>
                </a:outerShdw>
              </a:effectLst>
            </p:spPr>
            <p:txBody>
              <a:bodyPr lIns="0" tIns="0" rIns="0" bIns="0" anchor="ctr"/>
              <a:lstStyle/>
              <a:p>
                <a:r>
                  <a:rPr lang="en-US" sz="1400">
                    <a:solidFill>
                      <a:schemeClr val="tx1"/>
                    </a:solidFill>
                    <a:effectLst>
                      <a:outerShdw blurRad="50800" dist="50800" dir="5400000" sx="22000" sy="22000" algn="ctr" rotWithShape="0">
                        <a:schemeClr val="tx1">
                          <a:alpha val="85000"/>
                        </a:schemeClr>
                      </a:outerShdw>
                    </a:effectLst>
                    <a:ea typeface="Gill Sans" charset="0"/>
                    <a:cs typeface="Gill Sans" charset="0"/>
                  </a:rPr>
                  <a:t>x</a:t>
                </a:r>
              </a:p>
            </p:txBody>
          </p:sp>
        </p:grpSp>
        <p:grpSp>
          <p:nvGrpSpPr>
            <p:cNvPr id="2209" name="Group 161"/>
            <p:cNvGrpSpPr>
              <a:grpSpLocks/>
            </p:cNvGrpSpPr>
            <p:nvPr/>
          </p:nvGrpSpPr>
          <p:grpSpPr bwMode="auto">
            <a:xfrm>
              <a:off x="7600" y="2016"/>
              <a:ext cx="328" cy="288"/>
              <a:chOff x="0" y="0"/>
              <a:chExt cx="328" cy="288"/>
            </a:xfrm>
          </p:grpSpPr>
          <p:sp>
            <p:nvSpPr>
              <p:cNvPr id="2210" name="AutoShape 162"/>
              <p:cNvSpPr>
                <a:spLocks/>
              </p:cNvSpPr>
              <p:nvPr/>
            </p:nvSpPr>
            <p:spPr bwMode="auto">
              <a:xfrm>
                <a:off x="0" y="0"/>
                <a:ext cx="328" cy="176"/>
              </a:xfrm>
              <a:prstGeom prst="roundRect">
                <a:avLst>
                  <a:gd name="adj" fmla="val 18181"/>
                </a:avLst>
              </a:prstGeom>
              <a:noFill/>
              <a:ln w="25400" cap="flat">
                <a:solidFill>
                  <a:srgbClr val="6D6D6D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1" name="AutoShape 163"/>
              <p:cNvSpPr>
                <a:spLocks/>
              </p:cNvSpPr>
              <p:nvPr/>
            </p:nvSpPr>
            <p:spPr bwMode="auto">
              <a:xfrm>
                <a:off x="40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2" name="AutoShape 164"/>
              <p:cNvSpPr>
                <a:spLocks/>
              </p:cNvSpPr>
              <p:nvPr/>
            </p:nvSpPr>
            <p:spPr bwMode="auto">
              <a:xfrm>
                <a:off x="120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3" name="AutoShape 165"/>
              <p:cNvSpPr>
                <a:spLocks/>
              </p:cNvSpPr>
              <p:nvPr/>
            </p:nvSpPr>
            <p:spPr bwMode="auto">
              <a:xfrm>
                <a:off x="192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4" name="AutoShape 166"/>
              <p:cNvSpPr>
                <a:spLocks/>
              </p:cNvSpPr>
              <p:nvPr/>
            </p:nvSpPr>
            <p:spPr bwMode="auto">
              <a:xfrm>
                <a:off x="264" y="2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5" name="AutoShape 167"/>
              <p:cNvSpPr>
                <a:spLocks/>
              </p:cNvSpPr>
              <p:nvPr/>
            </p:nvSpPr>
            <p:spPr bwMode="auto">
              <a:xfrm>
                <a:off x="232" y="6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6" name="AutoShape 168"/>
              <p:cNvSpPr>
                <a:spLocks/>
              </p:cNvSpPr>
              <p:nvPr/>
            </p:nvSpPr>
            <p:spPr bwMode="auto">
              <a:xfrm>
                <a:off x="152" y="6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7" name="AutoShape 169"/>
              <p:cNvSpPr>
                <a:spLocks/>
              </p:cNvSpPr>
              <p:nvPr/>
            </p:nvSpPr>
            <p:spPr bwMode="auto">
              <a:xfrm>
                <a:off x="80" y="64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8" name="AutoShape 170"/>
              <p:cNvSpPr>
                <a:spLocks/>
              </p:cNvSpPr>
              <p:nvPr/>
            </p:nvSpPr>
            <p:spPr bwMode="auto">
              <a:xfrm>
                <a:off x="40" y="112"/>
                <a:ext cx="192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19" name="AutoShape 171"/>
              <p:cNvSpPr>
                <a:spLocks/>
              </p:cNvSpPr>
              <p:nvPr/>
            </p:nvSpPr>
            <p:spPr bwMode="auto">
              <a:xfrm>
                <a:off x="264" y="112"/>
                <a:ext cx="40" cy="24"/>
              </a:xfrm>
              <a:prstGeom prst="roundRect">
                <a:avLst>
                  <a:gd name="adj" fmla="val 500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4800086" algn="ctr" rotWithShape="0">
                  <a:schemeClr val="bg2">
                    <a:alpha val="98999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  <p:sp>
            <p:nvSpPr>
              <p:cNvPr id="2220" name="AutoShape 172"/>
              <p:cNvSpPr>
                <a:spLocks/>
              </p:cNvSpPr>
              <p:nvPr/>
            </p:nvSpPr>
            <p:spPr bwMode="auto">
              <a:xfrm rot="16200000" flipH="1">
                <a:off x="140" y="204"/>
                <a:ext cx="64" cy="104"/>
              </a:xfrm>
              <a:prstGeom prst="rightArrow">
                <a:avLst>
                  <a:gd name="adj1" fmla="val 57898"/>
                  <a:gd name="adj2" fmla="val 162500"/>
                </a:avLst>
              </a:prstGeom>
              <a:solidFill>
                <a:srgbClr val="2E2E2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12700" dir="5879882" algn="ctr" rotWithShape="0">
                  <a:schemeClr val="bg2"/>
                </a:outerShdw>
              </a:effectLst>
            </p:spPr>
            <p:txBody>
              <a:bodyPr lIns="0" tIns="0" rIns="0" bIns="0"/>
              <a:lstStyle/>
              <a:p>
                <a:endParaRPr lang="en-US">
                  <a:effectLst>
                    <a:outerShdw blurRad="50800" dist="50800" dir="5400000" sx="22000" sy="22000" algn="ctr" rotWithShape="0">
                      <a:schemeClr val="tx1">
                        <a:alpha val="85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2221" name="AutoShape 173"/>
            <p:cNvSpPr>
              <a:spLocks/>
            </p:cNvSpPr>
            <p:nvPr/>
          </p:nvSpPr>
          <p:spPr bwMode="auto">
            <a:xfrm rot="-5400000">
              <a:off x="412" y="1476"/>
              <a:ext cx="176" cy="152"/>
            </a:xfrm>
            <a:prstGeom prst="rightArrow">
              <a:avLst>
                <a:gd name="adj1" fmla="val 57898"/>
                <a:gd name="adj2" fmla="val 68423"/>
              </a:avLst>
            </a:prstGeom>
            <a:noFill/>
            <a:ln w="25400" cap="flat">
              <a:solidFill>
                <a:srgbClr val="53535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  <p:sp>
          <p:nvSpPr>
            <p:cNvPr id="2222" name="AutoShape 174"/>
            <p:cNvSpPr>
              <a:spLocks/>
            </p:cNvSpPr>
            <p:nvPr/>
          </p:nvSpPr>
          <p:spPr bwMode="auto">
            <a:xfrm rot="-5400000">
              <a:off x="7692" y="1460"/>
              <a:ext cx="176" cy="152"/>
            </a:xfrm>
            <a:prstGeom prst="rightArrow">
              <a:avLst>
                <a:gd name="adj1" fmla="val 57898"/>
                <a:gd name="adj2" fmla="val 68423"/>
              </a:avLst>
            </a:prstGeom>
            <a:noFill/>
            <a:ln w="25400" cap="flat">
              <a:solidFill>
                <a:srgbClr val="53535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chemeClr val="bg2"/>
              </a:outerShdw>
            </a:effectLst>
          </p:spPr>
          <p:txBody>
            <a:bodyPr lIns="0" tIns="0" rIns="0" bIns="0"/>
            <a:lstStyle/>
            <a:p>
              <a:endParaRPr lang="en-US">
                <a:effectLst>
                  <a:outerShdw blurRad="50800" dist="50800" dir="5400000" sx="22000" sy="22000" algn="ctr" rotWithShape="0">
                    <a:schemeClr val="tx1">
                      <a:alpha val="85000"/>
                    </a:schemeClr>
                  </a:outerShdw>
                </a:effectLst>
              </a:endParaRPr>
            </a:p>
          </p:txBody>
        </p:sp>
      </p:grpSp>
      <p:grpSp>
        <p:nvGrpSpPr>
          <p:cNvPr id="2223" name="Group 175"/>
          <p:cNvGrpSpPr>
            <a:grpSpLocks/>
          </p:cNvGrpSpPr>
          <p:nvPr/>
        </p:nvGrpSpPr>
        <p:grpSpPr bwMode="auto">
          <a:xfrm>
            <a:off x="0" y="3416300"/>
            <a:ext cx="12928600" cy="635000"/>
            <a:chOff x="0" y="0"/>
            <a:chExt cx="8192" cy="400"/>
          </a:xfrm>
        </p:grpSpPr>
        <p:sp>
          <p:nvSpPr>
            <p:cNvPr id="2224" name="Rectangle 176"/>
            <p:cNvSpPr>
              <a:spLocks/>
            </p:cNvSpPr>
            <p:nvPr/>
          </p:nvSpPr>
          <p:spPr bwMode="auto">
            <a:xfrm>
              <a:off x="0" y="0"/>
              <a:ext cx="8192" cy="400"/>
            </a:xfrm>
            <a:prstGeom prst="rect">
              <a:avLst/>
            </a:prstGeom>
            <a:gradFill rotWithShape="0">
              <a:gsLst>
                <a:gs pos="0">
                  <a:srgbClr val="2C2D2D"/>
                </a:gs>
                <a:gs pos="45595">
                  <a:srgbClr val="1F1F1F"/>
                </a:gs>
                <a:gs pos="49741">
                  <a:srgbClr val="131313"/>
                </a:gs>
                <a:gs pos="49741">
                  <a:srgbClr val="060606"/>
                </a:gs>
                <a:gs pos="100000">
                  <a:srgbClr val="000000"/>
                </a:gs>
              </a:gsLst>
              <a:lin ang="5400000" scaled="1"/>
            </a:gradFill>
            <a:ln w="12700" cap="flat">
              <a:solidFill>
                <a:srgbClr val="090909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Toolbar Title</a:t>
              </a:r>
            </a:p>
          </p:txBody>
        </p:sp>
        <p:grpSp>
          <p:nvGrpSpPr>
            <p:cNvPr id="2225" name="Group 177"/>
            <p:cNvGrpSpPr>
              <a:grpSpLocks/>
            </p:cNvGrpSpPr>
            <p:nvPr/>
          </p:nvGrpSpPr>
          <p:grpSpPr bwMode="auto">
            <a:xfrm>
              <a:off x="5199" y="48"/>
              <a:ext cx="2152" cy="276"/>
              <a:chOff x="0" y="0"/>
              <a:chExt cx="2152" cy="276"/>
            </a:xfrm>
          </p:grpSpPr>
          <p:sp>
            <p:nvSpPr>
              <p:cNvPr id="2226" name="AutoShape 178"/>
              <p:cNvSpPr>
                <a:spLocks/>
              </p:cNvSpPr>
              <p:nvPr/>
            </p:nvSpPr>
            <p:spPr bwMode="auto">
              <a:xfrm>
                <a:off x="0" y="12"/>
                <a:ext cx="2152" cy="264"/>
              </a:xfrm>
              <a:prstGeom prst="roundRect">
                <a:avLst>
                  <a:gd name="adj" fmla="val 45454"/>
                </a:avLst>
              </a:prstGeom>
              <a:solidFill>
                <a:srgbClr val="FFFFFF"/>
              </a:solidFill>
              <a:ln w="12700" cap="flat">
                <a:solidFill>
                  <a:srgbClr val="A7ABB8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2227" name="Group 179"/>
              <p:cNvGrpSpPr>
                <a:grpSpLocks/>
              </p:cNvGrpSpPr>
              <p:nvPr/>
            </p:nvGrpSpPr>
            <p:grpSpPr bwMode="auto">
              <a:xfrm>
                <a:off x="104" y="80"/>
                <a:ext cx="104" cy="136"/>
                <a:chOff x="0" y="0"/>
                <a:chExt cx="103" cy="136"/>
              </a:xfrm>
            </p:grpSpPr>
            <p:sp>
              <p:nvSpPr>
                <p:cNvPr id="2228" name="AutoShape 180"/>
                <p:cNvSpPr>
                  <a:spLocks/>
                </p:cNvSpPr>
                <p:nvPr/>
              </p:nvSpPr>
              <p:spPr bwMode="auto">
                <a:xfrm>
                  <a:off x="0" y="0"/>
                  <a:ext cx="103" cy="9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FFFFF"/>
                </a:solidFill>
                <a:ln w="254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229" name="Line 181"/>
                <p:cNvSpPr>
                  <a:spLocks noChangeShapeType="1"/>
                </p:cNvSpPr>
                <p:nvPr/>
              </p:nvSpPr>
              <p:spPr bwMode="auto">
                <a:xfrm flipH="1">
                  <a:off x="3" y="91"/>
                  <a:ext cx="26" cy="45"/>
                </a:xfrm>
                <a:prstGeom prst="line">
                  <a:avLst/>
                </a:prstGeom>
                <a:noFill/>
                <a:ln w="381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grpSp>
            <p:nvGrpSpPr>
              <p:cNvPr id="2230" name="Group 182"/>
              <p:cNvGrpSpPr>
                <a:grpSpLocks/>
              </p:cNvGrpSpPr>
              <p:nvPr/>
            </p:nvGrpSpPr>
            <p:grpSpPr bwMode="auto">
              <a:xfrm>
                <a:off x="1944" y="0"/>
                <a:ext cx="200" cy="248"/>
                <a:chOff x="0" y="0"/>
                <a:chExt cx="200" cy="248"/>
              </a:xfrm>
            </p:grpSpPr>
            <p:sp>
              <p:nvSpPr>
                <p:cNvPr id="2231" name="Oval 183"/>
                <p:cNvSpPr>
                  <a:spLocks/>
                </p:cNvSpPr>
                <p:nvPr/>
              </p:nvSpPr>
              <p:spPr bwMode="auto">
                <a:xfrm>
                  <a:off x="0" y="56"/>
                  <a:ext cx="168" cy="168"/>
                </a:xfrm>
                <a:prstGeom prst="ellipse">
                  <a:avLst/>
                </a:prstGeom>
                <a:solidFill>
                  <a:srgbClr val="C5C8C8"/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232" name="Rectangle 184"/>
                <p:cNvSpPr>
                  <a:spLocks/>
                </p:cNvSpPr>
                <p:nvPr/>
              </p:nvSpPr>
              <p:spPr bwMode="auto">
                <a:xfrm>
                  <a:off x="32" y="0"/>
                  <a:ext cx="168" cy="2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 anchor="ctr"/>
                <a:lstStyle/>
                <a:p>
                  <a:pPr algn="l"/>
                  <a:r>
                    <a:rPr lang="en-US" sz="2000">
                      <a:solidFill>
                        <a:schemeClr val="tx1"/>
                      </a:solidFill>
                      <a:ea typeface="Gill Sans" charset="0"/>
                      <a:cs typeface="Gill Sans" charset="0"/>
                    </a:rPr>
                    <a:t>x</a:t>
                  </a:r>
                </a:p>
              </p:txBody>
            </p:sp>
          </p:grpSp>
        </p:grpSp>
        <p:sp>
          <p:nvSpPr>
            <p:cNvPr id="2233" name="AutoShape 185"/>
            <p:cNvSpPr>
              <a:spLocks/>
            </p:cNvSpPr>
            <p:nvPr/>
          </p:nvSpPr>
          <p:spPr bwMode="auto">
            <a:xfrm>
              <a:off x="7565" y="56"/>
              <a:ext cx="552" cy="280"/>
            </a:xfrm>
            <a:prstGeom prst="roundRect">
              <a:avLst>
                <a:gd name="adj" fmla="val 15000"/>
              </a:avLst>
            </a:prstGeom>
            <a:gradFill rotWithShape="0">
              <a:gsLst>
                <a:gs pos="0">
                  <a:srgbClr val="2C2D2D"/>
                </a:gs>
                <a:gs pos="45595">
                  <a:srgbClr val="1F1F1F"/>
                </a:gs>
                <a:gs pos="49741">
                  <a:srgbClr val="131313"/>
                </a:gs>
                <a:gs pos="49741">
                  <a:srgbClr val="060606"/>
                </a:gs>
                <a:gs pos="100000">
                  <a:srgbClr val="000000"/>
                </a:gs>
              </a:gsLst>
              <a:lin ang="5400000" scaled="1"/>
            </a:gradFill>
            <a:ln w="12700" cap="flat">
              <a:solidFill>
                <a:srgbClr val="090909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45000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Cancel</a:t>
              </a:r>
            </a:p>
          </p:txBody>
        </p:sp>
        <p:sp>
          <p:nvSpPr>
            <p:cNvPr id="2234" name="Freeform 186"/>
            <p:cNvSpPr>
              <a:spLocks/>
            </p:cNvSpPr>
            <p:nvPr/>
          </p:nvSpPr>
          <p:spPr bwMode="auto">
            <a:xfrm>
              <a:off x="119" y="56"/>
              <a:ext cx="670" cy="280"/>
            </a:xfrm>
            <a:custGeom>
              <a:avLst/>
              <a:gdLst/>
              <a:ahLst/>
              <a:cxnLst>
                <a:cxn ang="0">
                  <a:pos x="5158" y="0"/>
                </a:cxn>
                <a:cxn ang="0">
                  <a:pos x="20246" y="0"/>
                </a:cxn>
                <a:cxn ang="0">
                  <a:pos x="21600" y="3240"/>
                </a:cxn>
                <a:cxn ang="0">
                  <a:pos x="21600" y="18360"/>
                </a:cxn>
                <a:cxn ang="0">
                  <a:pos x="20246" y="21600"/>
                </a:cxn>
                <a:cxn ang="0">
                  <a:pos x="5158" y="21600"/>
                </a:cxn>
                <a:cxn ang="0">
                  <a:pos x="0" y="11103"/>
                </a:cxn>
                <a:cxn ang="0">
                  <a:pos x="5158" y="0"/>
                </a:cxn>
                <a:cxn ang="0">
                  <a:pos x="5158" y="0"/>
                </a:cxn>
              </a:cxnLst>
              <a:rect l="0" t="0" r="r" b="b"/>
              <a:pathLst>
                <a:path w="21600" h="21600">
                  <a:moveTo>
                    <a:pt x="5158" y="0"/>
                  </a:moveTo>
                  <a:lnTo>
                    <a:pt x="20246" y="0"/>
                  </a:lnTo>
                  <a:cubicBezTo>
                    <a:pt x="20994" y="0"/>
                    <a:pt x="21600" y="1451"/>
                    <a:pt x="21600" y="3240"/>
                  </a:cubicBezTo>
                  <a:lnTo>
                    <a:pt x="21600" y="18360"/>
                  </a:lnTo>
                  <a:cubicBezTo>
                    <a:pt x="21600" y="20149"/>
                    <a:pt x="20994" y="21600"/>
                    <a:pt x="20246" y="21600"/>
                  </a:cubicBezTo>
                  <a:lnTo>
                    <a:pt x="5158" y="21600"/>
                  </a:lnTo>
                  <a:cubicBezTo>
                    <a:pt x="4410" y="21600"/>
                    <a:pt x="0" y="12892"/>
                    <a:pt x="0" y="11103"/>
                  </a:cubicBezTo>
                  <a:cubicBezTo>
                    <a:pt x="0" y="11103"/>
                    <a:pt x="4410" y="0"/>
                    <a:pt x="5158" y="0"/>
                  </a:cubicBezTo>
                  <a:close/>
                  <a:moveTo>
                    <a:pt x="5158" y="0"/>
                  </a:moveTo>
                </a:path>
              </a:pathLst>
            </a:custGeom>
            <a:gradFill rotWithShape="0">
              <a:gsLst>
                <a:gs pos="0">
                  <a:srgbClr val="2C2D2D"/>
                </a:gs>
                <a:gs pos="45595">
                  <a:srgbClr val="1F1F1F"/>
                </a:gs>
                <a:gs pos="49741">
                  <a:srgbClr val="131313"/>
                </a:gs>
                <a:gs pos="49741">
                  <a:srgbClr val="060606"/>
                </a:gs>
                <a:gs pos="100000">
                  <a:srgbClr val="000000"/>
                </a:gs>
              </a:gsLst>
              <a:lin ang="5400000" scaled="1"/>
            </a:gradFill>
            <a:ln w="12700" cap="flat">
              <a:solidFill>
                <a:srgbClr val="090909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45000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Back</a:t>
              </a:r>
            </a:p>
          </p:txBody>
        </p:sp>
        <p:grpSp>
          <p:nvGrpSpPr>
            <p:cNvPr id="2235" name="Group 187"/>
            <p:cNvGrpSpPr>
              <a:grpSpLocks/>
            </p:cNvGrpSpPr>
            <p:nvPr/>
          </p:nvGrpSpPr>
          <p:grpSpPr bwMode="auto">
            <a:xfrm>
              <a:off x="1327" y="80"/>
              <a:ext cx="256" cy="248"/>
              <a:chOff x="0" y="0"/>
              <a:chExt cx="256" cy="248"/>
            </a:xfrm>
          </p:grpSpPr>
          <p:sp>
            <p:nvSpPr>
              <p:cNvPr id="2236" name="AutoShape 188"/>
              <p:cNvSpPr>
                <a:spLocks/>
              </p:cNvSpPr>
              <p:nvPr/>
            </p:nvSpPr>
            <p:spPr bwMode="auto">
              <a:xfrm>
                <a:off x="0" y="0"/>
                <a:ext cx="256" cy="248"/>
              </a:xfrm>
              <a:prstGeom prst="roundRect">
                <a:avLst>
                  <a:gd name="adj" fmla="val 19352"/>
                </a:avLst>
              </a:prstGeom>
              <a:gradFill rotWithShape="0">
                <a:gsLst>
                  <a:gs pos="0">
                    <a:srgbClr val="2C2D2D"/>
                  </a:gs>
                  <a:gs pos="45595">
                    <a:srgbClr val="1F1F1F"/>
                  </a:gs>
                  <a:gs pos="49741">
                    <a:srgbClr val="131313"/>
                  </a:gs>
                  <a:gs pos="49741">
                    <a:srgbClr val="060606"/>
                  </a:gs>
                  <a:gs pos="100000">
                    <a:srgbClr val="000000"/>
                  </a:gs>
                </a:gsLst>
                <a:lin ang="5400000" scaled="1"/>
              </a:gradFill>
              <a:ln w="12700" cap="flat">
                <a:solidFill>
                  <a:srgbClr val="090909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699" dir="5400000" algn="ctr" rotWithShape="0">
                  <a:schemeClr val="bg2">
                    <a:alpha val="45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237" name="AutoShape 189"/>
              <p:cNvSpPr>
                <a:spLocks/>
              </p:cNvSpPr>
              <p:nvPr/>
            </p:nvSpPr>
            <p:spPr bwMode="auto">
              <a:xfrm rot="5400000">
                <a:off x="80" y="72"/>
                <a:ext cx="136" cy="104"/>
              </a:xfrm>
              <a:prstGeom prst="triangle">
                <a:avLst>
                  <a:gd name="adj" fmla="val 50000"/>
                </a:avLst>
              </a:prstGeom>
              <a:solidFill>
                <a:srgbClr val="FEFFF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2238" name="Group 190"/>
            <p:cNvGrpSpPr>
              <a:grpSpLocks/>
            </p:cNvGrpSpPr>
            <p:nvPr/>
          </p:nvGrpSpPr>
          <p:grpSpPr bwMode="auto">
            <a:xfrm>
              <a:off x="975" y="80"/>
              <a:ext cx="256" cy="248"/>
              <a:chOff x="0" y="0"/>
              <a:chExt cx="256" cy="248"/>
            </a:xfrm>
          </p:grpSpPr>
          <p:sp>
            <p:nvSpPr>
              <p:cNvPr id="2239" name="AutoShape 191"/>
              <p:cNvSpPr>
                <a:spLocks/>
              </p:cNvSpPr>
              <p:nvPr/>
            </p:nvSpPr>
            <p:spPr bwMode="auto">
              <a:xfrm>
                <a:off x="0" y="0"/>
                <a:ext cx="256" cy="248"/>
              </a:xfrm>
              <a:prstGeom prst="roundRect">
                <a:avLst>
                  <a:gd name="adj" fmla="val 19352"/>
                </a:avLst>
              </a:prstGeom>
              <a:gradFill rotWithShape="0">
                <a:gsLst>
                  <a:gs pos="0">
                    <a:srgbClr val="2C2D2D"/>
                  </a:gs>
                  <a:gs pos="45595">
                    <a:srgbClr val="1F1F1F"/>
                  </a:gs>
                  <a:gs pos="49741">
                    <a:srgbClr val="131313"/>
                  </a:gs>
                  <a:gs pos="49741">
                    <a:srgbClr val="060606"/>
                  </a:gs>
                  <a:gs pos="100000">
                    <a:srgbClr val="000000"/>
                  </a:gs>
                </a:gsLst>
                <a:lin ang="5400000" scaled="1"/>
              </a:gradFill>
              <a:ln w="12700" cap="flat">
                <a:solidFill>
                  <a:srgbClr val="090909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dist="12699" dir="5400000" algn="ctr" rotWithShape="0">
                  <a:schemeClr val="bg2">
                    <a:alpha val="45000"/>
                  </a:scheme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240" name="AutoShape 192"/>
              <p:cNvSpPr>
                <a:spLocks/>
              </p:cNvSpPr>
              <p:nvPr/>
            </p:nvSpPr>
            <p:spPr bwMode="auto">
              <a:xfrm rot="-5400000">
                <a:off x="56" y="72"/>
                <a:ext cx="136" cy="104"/>
              </a:xfrm>
              <a:prstGeom prst="triangle">
                <a:avLst>
                  <a:gd name="adj" fmla="val 50000"/>
                </a:avLst>
              </a:prstGeom>
              <a:solidFill>
                <a:srgbClr val="FEFFFE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2241" name="Group 193"/>
          <p:cNvGrpSpPr>
            <a:grpSpLocks/>
          </p:cNvGrpSpPr>
          <p:nvPr/>
        </p:nvGrpSpPr>
        <p:grpSpPr bwMode="auto">
          <a:xfrm>
            <a:off x="0" y="-25400"/>
            <a:ext cx="13042900" cy="711200"/>
            <a:chOff x="0" y="0"/>
            <a:chExt cx="8216" cy="448"/>
          </a:xfrm>
        </p:grpSpPr>
        <p:sp>
          <p:nvSpPr>
            <p:cNvPr id="2242" name="AutoShape 194"/>
            <p:cNvSpPr>
              <a:spLocks/>
            </p:cNvSpPr>
            <p:nvPr/>
          </p:nvSpPr>
          <p:spPr bwMode="auto">
            <a:xfrm>
              <a:off x="0" y="0"/>
              <a:ext cx="8216" cy="44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2243" name="Picture 19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" y="81"/>
              <a:ext cx="1105" cy="33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2244" name="Rectangle 196"/>
            <p:cNvSpPr>
              <a:spLocks/>
            </p:cNvSpPr>
            <p:nvPr/>
          </p:nvSpPr>
          <p:spPr bwMode="auto">
            <a:xfrm>
              <a:off x="1982" y="76"/>
              <a:ext cx="2160" cy="31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Toolbars &amp; Keyboard</a:t>
              </a:r>
            </a:p>
          </p:txBody>
        </p:sp>
        <p:sp>
          <p:nvSpPr>
            <p:cNvPr id="2245" name="Rectangle 197"/>
            <p:cNvSpPr>
              <a:spLocks/>
            </p:cNvSpPr>
            <p:nvPr/>
          </p:nvSpPr>
          <p:spPr bwMode="auto">
            <a:xfrm>
              <a:off x="7814" y="124"/>
              <a:ext cx="335" cy="2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Group 1"/>
          <p:cNvGrpSpPr>
            <a:grpSpLocks/>
          </p:cNvGrpSpPr>
          <p:nvPr/>
        </p:nvGrpSpPr>
        <p:grpSpPr bwMode="auto">
          <a:xfrm>
            <a:off x="152400" y="6145213"/>
            <a:ext cx="3733800" cy="3265487"/>
            <a:chOff x="0" y="0"/>
            <a:chExt cx="2352" cy="2056"/>
          </a:xfrm>
        </p:grpSpPr>
        <p:sp>
          <p:nvSpPr>
            <p:cNvPr id="3074" name="Rectangle 2"/>
            <p:cNvSpPr>
              <a:spLocks/>
            </p:cNvSpPr>
            <p:nvPr/>
          </p:nvSpPr>
          <p:spPr bwMode="auto">
            <a:xfrm>
              <a:off x="0" y="0"/>
              <a:ext cx="2352" cy="2056"/>
            </a:xfrm>
            <a:prstGeom prst="rect">
              <a:avLst/>
            </a:prstGeom>
            <a:gradFill rotWithShape="0">
              <a:gsLst>
                <a:gs pos="0">
                  <a:srgbClr val="A7A8B0"/>
                </a:gs>
                <a:gs pos="12717">
                  <a:srgbClr val="676A75"/>
                </a:gs>
                <a:gs pos="31087">
                  <a:srgbClr val="282C3B"/>
                </a:gs>
                <a:gs pos="31087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6350" cap="flat">
              <a:solidFill>
                <a:srgbClr val="FEFFFE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75" name="AutoShape 3"/>
            <p:cNvSpPr>
              <a:spLocks/>
            </p:cNvSpPr>
            <p:nvPr/>
          </p:nvSpPr>
          <p:spPr bwMode="auto">
            <a:xfrm>
              <a:off x="94" y="131"/>
              <a:ext cx="2169" cy="1799"/>
            </a:xfrm>
            <a:prstGeom prst="roundRect">
              <a:avLst>
                <a:gd name="adj" fmla="val 3111"/>
              </a:avLst>
            </a:prstGeom>
            <a:gradFill rotWithShape="0">
              <a:gsLst>
                <a:gs pos="0">
                  <a:srgbClr val="808183"/>
                </a:gs>
                <a:gs pos="5910">
                  <a:srgbClr val="BEC0C1"/>
                </a:gs>
                <a:gs pos="22797">
                  <a:srgbClr val="FCFFFF"/>
                </a:gs>
                <a:gs pos="73575">
                  <a:srgbClr val="FCFFFF"/>
                </a:gs>
                <a:gs pos="98962">
                  <a:srgbClr val="808183"/>
                </a:gs>
                <a:gs pos="100000">
                  <a:srgbClr val="808183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76" name="Rectangle 4"/>
            <p:cNvSpPr>
              <a:spLocks/>
            </p:cNvSpPr>
            <p:nvPr/>
          </p:nvSpPr>
          <p:spPr bwMode="auto">
            <a:xfrm>
              <a:off x="88" y="920"/>
              <a:ext cx="2168" cy="280"/>
            </a:xfrm>
            <a:prstGeom prst="rect">
              <a:avLst/>
            </a:prstGeom>
            <a:gradFill rotWithShape="0">
              <a:gsLst>
                <a:gs pos="0">
                  <a:srgbClr val="FFFFFF">
                    <a:alpha val="40999"/>
                  </a:srgbClr>
                </a:gs>
                <a:gs pos="9326">
                  <a:srgbClr val="EDF3FD">
                    <a:alpha val="40999"/>
                  </a:srgbClr>
                </a:gs>
                <a:gs pos="9326">
                  <a:srgbClr val="DCE7FB">
                    <a:alpha val="40999"/>
                  </a:srgbClr>
                </a:gs>
                <a:gs pos="40932">
                  <a:srgbClr val="D1D8FB">
                    <a:alpha val="40999"/>
                  </a:srgbClr>
                </a:gs>
                <a:gs pos="48186">
                  <a:srgbClr val="99A6DD">
                    <a:alpha val="40999"/>
                  </a:srgbClr>
                </a:gs>
                <a:gs pos="48186">
                  <a:srgbClr val="6174C0">
                    <a:alpha val="40999"/>
                  </a:srgbClr>
                </a:gs>
                <a:gs pos="98962">
                  <a:srgbClr val="757DD3">
                    <a:alpha val="40999"/>
                  </a:srgbClr>
                </a:gs>
                <a:gs pos="100000">
                  <a:srgbClr val="757DD3">
                    <a:alpha val="40999"/>
                  </a:srgbClr>
                </a:gs>
              </a:gsLst>
              <a:lin ang="5400000" scaled="1"/>
            </a:gradFill>
            <a:ln w="12700" cap="flat">
              <a:solidFill>
                <a:srgbClr val="242537">
                  <a:alpha val="40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393C6F">
                  <a:alpha val="87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77" name="Line 5"/>
            <p:cNvSpPr>
              <a:spLocks noChangeShapeType="1"/>
            </p:cNvSpPr>
            <p:nvPr/>
          </p:nvSpPr>
          <p:spPr bwMode="auto">
            <a:xfrm flipH="1">
              <a:off x="1232" y="181"/>
              <a:ext cx="0" cy="1739"/>
            </a:xfrm>
            <a:prstGeom prst="line">
              <a:avLst/>
            </a:prstGeom>
            <a:noFill/>
            <a:ln w="25400" cap="flat">
              <a:solidFill>
                <a:srgbClr val="3C3C3C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78" name="Rectangle 6"/>
            <p:cNvSpPr>
              <a:spLocks/>
            </p:cNvSpPr>
            <p:nvPr/>
          </p:nvSpPr>
          <p:spPr bwMode="auto">
            <a:xfrm>
              <a:off x="172" y="272"/>
              <a:ext cx="976" cy="15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1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2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3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4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5</a:t>
              </a:r>
            </a:p>
          </p:txBody>
        </p:sp>
        <p:sp>
          <p:nvSpPr>
            <p:cNvPr id="3079" name="Rectangle 7"/>
            <p:cNvSpPr>
              <a:spLocks/>
            </p:cNvSpPr>
            <p:nvPr/>
          </p:nvSpPr>
          <p:spPr bwMode="auto">
            <a:xfrm>
              <a:off x="1332" y="272"/>
              <a:ext cx="880" cy="1568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1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2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3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4</a:t>
              </a:r>
            </a:p>
            <a:p>
              <a:pPr algn="l"/>
              <a:endParaRPr lang="en-US" sz="1800" b="1">
                <a:solidFill>
                  <a:srgbClr val="101010"/>
                </a:solidFill>
                <a:latin typeface="Arial" charset="0"/>
                <a:cs typeface="Arial" charset="0"/>
                <a:sym typeface="Arial" charset="0"/>
              </a:endParaRPr>
            </a:p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5</a:t>
              </a:r>
            </a:p>
          </p:txBody>
        </p:sp>
      </p:grpSp>
      <p:grpSp>
        <p:nvGrpSpPr>
          <p:cNvPr id="3080" name="Group 8"/>
          <p:cNvGrpSpPr>
            <a:grpSpLocks/>
          </p:cNvGrpSpPr>
          <p:nvPr/>
        </p:nvGrpSpPr>
        <p:grpSpPr bwMode="auto">
          <a:xfrm>
            <a:off x="4078288" y="2108200"/>
            <a:ext cx="3103562" cy="482600"/>
            <a:chOff x="0" y="0"/>
            <a:chExt cx="1955" cy="304"/>
          </a:xfrm>
        </p:grpSpPr>
        <p:sp>
          <p:nvSpPr>
            <p:cNvPr id="3081" name="AutoShape 9"/>
            <p:cNvSpPr>
              <a:spLocks/>
            </p:cNvSpPr>
            <p:nvPr/>
          </p:nvSpPr>
          <p:spPr bwMode="auto">
            <a:xfrm>
              <a:off x="0" y="0"/>
              <a:ext cx="1936" cy="304"/>
            </a:xfrm>
            <a:prstGeom prst="roundRect">
              <a:avLst>
                <a:gd name="adj" fmla="val 23681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3082" name="Group 10"/>
            <p:cNvGrpSpPr>
              <a:grpSpLocks/>
            </p:cNvGrpSpPr>
            <p:nvPr/>
          </p:nvGrpSpPr>
          <p:grpSpPr bwMode="auto">
            <a:xfrm flipH="1">
              <a:off x="1707" y="0"/>
              <a:ext cx="248" cy="304"/>
              <a:chOff x="0" y="0"/>
              <a:chExt cx="248" cy="304"/>
            </a:xfrm>
          </p:grpSpPr>
          <p:sp>
            <p:nvSpPr>
              <p:cNvPr id="3083" name="AutoShape 11"/>
              <p:cNvSpPr>
                <a:spLocks/>
              </p:cNvSpPr>
              <p:nvPr/>
            </p:nvSpPr>
            <p:spPr bwMode="auto">
              <a:xfrm>
                <a:off x="161" y="0"/>
                <a:ext cx="87" cy="304"/>
              </a:xfrm>
              <a:prstGeom prst="roundRect">
                <a:avLst>
                  <a:gd name="adj" fmla="val 0"/>
                </a:avLst>
              </a:prstGeom>
              <a:gradFill rotWithShape="0">
                <a:gsLst>
                  <a:gs pos="0">
                    <a:srgbClr val="5585F7"/>
                  </a:gs>
                  <a:gs pos="100000">
                    <a:srgbClr val="3760D6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084" name="AutoShape 12"/>
              <p:cNvSpPr>
                <a:spLocks/>
              </p:cNvSpPr>
              <p:nvPr/>
            </p:nvSpPr>
            <p:spPr bwMode="auto">
              <a:xfrm>
                <a:off x="0" y="0"/>
                <a:ext cx="220" cy="304"/>
              </a:xfrm>
              <a:prstGeom prst="roundRect">
                <a:avLst>
                  <a:gd name="adj" fmla="val 32657"/>
                </a:avLst>
              </a:prstGeom>
              <a:gradFill rotWithShape="0">
                <a:gsLst>
                  <a:gs pos="0">
                    <a:srgbClr val="5686F7"/>
                  </a:gs>
                  <a:gs pos="100000">
                    <a:srgbClr val="345DD3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085" name="AutoShape 13"/>
            <p:cNvSpPr>
              <a:spLocks/>
            </p:cNvSpPr>
            <p:nvPr/>
          </p:nvSpPr>
          <p:spPr bwMode="auto">
            <a:xfrm rot="10800000">
              <a:off x="1774" y="112"/>
              <a:ext cx="104" cy="10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86" name="Rectangle 14"/>
            <p:cNvSpPr>
              <a:spLocks/>
            </p:cNvSpPr>
            <p:nvPr/>
          </p:nvSpPr>
          <p:spPr bwMode="auto">
            <a:xfrm>
              <a:off x="78" y="40"/>
              <a:ext cx="656" cy="22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rPr>
                <a:t>Option 1</a:t>
              </a:r>
            </a:p>
          </p:txBody>
        </p:sp>
      </p:grpSp>
      <p:sp>
        <p:nvSpPr>
          <p:cNvPr id="3087" name="AutoShape 15"/>
          <p:cNvSpPr>
            <a:spLocks/>
          </p:cNvSpPr>
          <p:nvPr/>
        </p:nvSpPr>
        <p:spPr bwMode="auto">
          <a:xfrm flipH="1">
            <a:off x="4256088" y="6934200"/>
            <a:ext cx="3073400" cy="457200"/>
          </a:xfrm>
          <a:prstGeom prst="roundRect">
            <a:avLst>
              <a:gd name="adj" fmla="val 25000"/>
            </a:avLst>
          </a:prstGeom>
          <a:gradFill rotWithShape="0">
            <a:gsLst>
              <a:gs pos="0">
                <a:srgbClr val="CBCBCB"/>
              </a:gs>
              <a:gs pos="100000">
                <a:srgbClr val="F9F9F9"/>
              </a:gs>
            </a:gsLst>
            <a:lin ang="5400000" scaled="1"/>
          </a:gradFill>
          <a:ln w="12700" cap="flat">
            <a:solidFill>
              <a:srgbClr val="8B8B8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1800" b="1" smtClean="0">
                <a:solidFill>
                  <a:srgbClr val="44484D"/>
                </a:solidFill>
                <a:effectLst>
                  <a:outerShdw blurRad="38100" dist="38100" dir="2700000" algn="tl">
                    <a:srgbClr val="000000">
                      <a:alpha val="22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Text box</a:t>
            </a:r>
            <a:endParaRPr lang="en-US" sz="1800" b="1">
              <a:solidFill>
                <a:srgbClr val="44484D"/>
              </a:solidFill>
              <a:effectLst>
                <a:outerShdw blurRad="38100" dist="38100" dir="2700000" algn="tl">
                  <a:srgbClr val="000000">
                    <a:alpha val="22000"/>
                  </a:srgbClr>
                </a:outerShdw>
              </a:effectLst>
              <a:latin typeface="Helvetica" charset="0"/>
              <a:cs typeface="Helvetica" charset="0"/>
              <a:sym typeface="Helvetica" charset="0"/>
            </a:endParaRPr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8751888" y="2146300"/>
            <a:ext cx="3073400" cy="177800"/>
            <a:chOff x="0" y="0"/>
            <a:chExt cx="1936" cy="112"/>
          </a:xfrm>
        </p:grpSpPr>
        <p:sp>
          <p:nvSpPr>
            <p:cNvPr id="3089" name="AutoShape 17"/>
            <p:cNvSpPr>
              <a:spLocks/>
            </p:cNvSpPr>
            <p:nvPr/>
          </p:nvSpPr>
          <p:spPr bwMode="auto">
            <a:xfrm rot="10800000" flipH="1">
              <a:off x="0" y="0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90" name="AutoShape 18"/>
            <p:cNvSpPr>
              <a:spLocks/>
            </p:cNvSpPr>
            <p:nvPr/>
          </p:nvSpPr>
          <p:spPr bwMode="auto">
            <a:xfrm flipH="1">
              <a:off x="13" y="8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8726488" y="1676400"/>
            <a:ext cx="3073400" cy="292100"/>
            <a:chOff x="0" y="0"/>
            <a:chExt cx="1936" cy="184"/>
          </a:xfrm>
        </p:grpSpPr>
        <p:sp>
          <p:nvSpPr>
            <p:cNvPr id="3092" name="AutoShape 20"/>
            <p:cNvSpPr>
              <a:spLocks/>
            </p:cNvSpPr>
            <p:nvPr/>
          </p:nvSpPr>
          <p:spPr bwMode="auto">
            <a:xfrm rot="10800000" flipH="1">
              <a:off x="0" y="40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93" name="AutoShape 21"/>
            <p:cNvSpPr>
              <a:spLocks/>
            </p:cNvSpPr>
            <p:nvPr/>
          </p:nvSpPr>
          <p:spPr bwMode="auto">
            <a:xfrm flipH="1">
              <a:off x="13" y="48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94" name="AutoShape 22"/>
            <p:cNvSpPr>
              <a:spLocks/>
            </p:cNvSpPr>
            <p:nvPr/>
          </p:nvSpPr>
          <p:spPr bwMode="auto">
            <a:xfrm>
              <a:off x="736" y="0"/>
              <a:ext cx="192" cy="18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879939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095" name="AutoShape 23"/>
          <p:cNvSpPr>
            <a:spLocks/>
          </p:cNvSpPr>
          <p:nvPr/>
        </p:nvSpPr>
        <p:spPr bwMode="auto">
          <a:xfrm>
            <a:off x="382588" y="3695700"/>
            <a:ext cx="304800" cy="2921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9F9F9"/>
              </a:gs>
              <a:gs pos="100000">
                <a:srgbClr val="CBCBCB"/>
              </a:gs>
            </a:gsLst>
            <a:lin ang="5400000" scaled="1"/>
          </a:gradFill>
          <a:ln w="25400" cap="flat">
            <a:solidFill>
              <a:srgbClr val="B4B4B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3096" name="Group 24"/>
          <p:cNvGrpSpPr>
            <a:grpSpLocks/>
          </p:cNvGrpSpPr>
          <p:nvPr/>
        </p:nvGrpSpPr>
        <p:grpSpPr bwMode="auto">
          <a:xfrm>
            <a:off x="369888" y="4254500"/>
            <a:ext cx="304800" cy="292100"/>
            <a:chOff x="0" y="0"/>
            <a:chExt cx="192" cy="184"/>
          </a:xfrm>
        </p:grpSpPr>
        <p:sp>
          <p:nvSpPr>
            <p:cNvPr id="3097" name="AutoShape 25"/>
            <p:cNvSpPr>
              <a:spLocks/>
            </p:cNvSpPr>
            <p:nvPr/>
          </p:nvSpPr>
          <p:spPr bwMode="auto">
            <a:xfrm>
              <a:off x="0" y="0"/>
              <a:ext cx="192" cy="18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1A1A1A"/>
                </a:gs>
                <a:gs pos="100000">
                  <a:srgbClr val="5E5E5E"/>
                </a:gs>
              </a:gsLst>
              <a:lin ang="5400000" scaled="1"/>
            </a:gradFill>
            <a:ln w="127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098" name="AutoShape 26"/>
            <p:cNvSpPr>
              <a:spLocks/>
            </p:cNvSpPr>
            <p:nvPr/>
          </p:nvSpPr>
          <p:spPr bwMode="auto">
            <a:xfrm>
              <a:off x="48" y="48"/>
              <a:ext cx="96" cy="88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099" name="AutoShape 27"/>
          <p:cNvSpPr>
            <a:spLocks/>
          </p:cNvSpPr>
          <p:nvPr/>
        </p:nvSpPr>
        <p:spPr bwMode="auto">
          <a:xfrm>
            <a:off x="369888" y="4889500"/>
            <a:ext cx="304800" cy="292100"/>
          </a:xfrm>
          <a:prstGeom prst="roundRect">
            <a:avLst>
              <a:gd name="adj" fmla="val 25505"/>
            </a:avLst>
          </a:prstGeom>
          <a:gradFill rotWithShape="0">
            <a:gsLst>
              <a:gs pos="0">
                <a:srgbClr val="F9F9F9"/>
              </a:gs>
              <a:gs pos="100000">
                <a:srgbClr val="CBCBCB"/>
              </a:gs>
            </a:gsLst>
            <a:lin ang="5400000" scaled="1"/>
          </a:gradFill>
          <a:ln w="25400" cap="flat">
            <a:solidFill>
              <a:srgbClr val="B4B4B4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00" name="Rectangle 28"/>
          <p:cNvSpPr>
            <a:spLocks/>
          </p:cNvSpPr>
          <p:nvPr/>
        </p:nvSpPr>
        <p:spPr bwMode="auto">
          <a:xfrm>
            <a:off x="914400" y="47990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rgbClr val="000000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Checkbox</a:t>
            </a:r>
          </a:p>
        </p:txBody>
      </p:sp>
      <p:grpSp>
        <p:nvGrpSpPr>
          <p:cNvPr id="3101" name="Group 29"/>
          <p:cNvGrpSpPr>
            <a:grpSpLocks/>
          </p:cNvGrpSpPr>
          <p:nvPr/>
        </p:nvGrpSpPr>
        <p:grpSpPr bwMode="auto">
          <a:xfrm>
            <a:off x="330200" y="5472113"/>
            <a:ext cx="342900" cy="482600"/>
            <a:chOff x="0" y="0"/>
            <a:chExt cx="216" cy="304"/>
          </a:xfrm>
        </p:grpSpPr>
        <p:sp>
          <p:nvSpPr>
            <p:cNvPr id="3102" name="AutoShape 30"/>
            <p:cNvSpPr>
              <a:spLocks/>
            </p:cNvSpPr>
            <p:nvPr/>
          </p:nvSpPr>
          <p:spPr bwMode="auto">
            <a:xfrm>
              <a:off x="17" y="48"/>
              <a:ext cx="192" cy="184"/>
            </a:xfrm>
            <a:prstGeom prst="roundRect">
              <a:avLst>
                <a:gd name="adj" fmla="val 21157"/>
              </a:avLst>
            </a:prstGeom>
            <a:gradFill rotWithShape="0">
              <a:gsLst>
                <a:gs pos="0">
                  <a:srgbClr val="1A1A1A"/>
                </a:gs>
                <a:gs pos="100000">
                  <a:srgbClr val="5E5E5E"/>
                </a:gs>
              </a:gsLst>
              <a:lin ang="5400000" scaled="1"/>
            </a:gradFill>
            <a:ln w="127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03" name="Rectangle 31"/>
            <p:cNvSpPr>
              <a:spLocks/>
            </p:cNvSpPr>
            <p:nvPr/>
          </p:nvSpPr>
          <p:spPr bwMode="auto">
            <a:xfrm>
              <a:off x="0" y="0"/>
              <a:ext cx="216" cy="30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000000"/>
              </a:outerShdw>
            </a:effectLst>
          </p:spPr>
          <p:txBody>
            <a:bodyPr lIns="0" tIns="0" rIns="0" bIns="0" anchor="ctr"/>
            <a:lstStyle/>
            <a:p>
              <a:pPr algn="l"/>
              <a:r>
                <a:rPr lang="en-US" sz="2400" b="1">
                  <a:solidFill>
                    <a:schemeClr val="tx1"/>
                  </a:solidFill>
                  <a:latin typeface="Times" charset="0"/>
                  <a:ea typeface="Lucida Grande" charset="0"/>
                  <a:cs typeface="Lucida Grande" charset="0"/>
                  <a:sym typeface="Times" charset="0"/>
                </a:rPr>
                <a:t>✓</a:t>
              </a:r>
            </a:p>
          </p:txBody>
        </p:sp>
      </p:grpSp>
      <p:grpSp>
        <p:nvGrpSpPr>
          <p:cNvPr id="3104" name="Group 32"/>
          <p:cNvGrpSpPr>
            <a:grpSpLocks/>
          </p:cNvGrpSpPr>
          <p:nvPr/>
        </p:nvGrpSpPr>
        <p:grpSpPr bwMode="auto">
          <a:xfrm>
            <a:off x="4305300" y="3859213"/>
            <a:ext cx="444500" cy="482600"/>
            <a:chOff x="0" y="0"/>
            <a:chExt cx="280" cy="304"/>
          </a:xfrm>
        </p:grpSpPr>
        <p:sp>
          <p:nvSpPr>
            <p:cNvPr id="3105" name="Oval 33"/>
            <p:cNvSpPr>
              <a:spLocks/>
            </p:cNvSpPr>
            <p:nvPr/>
          </p:nvSpPr>
          <p:spPr bwMode="auto">
            <a:xfrm>
              <a:off x="0" y="16"/>
              <a:ext cx="272" cy="272"/>
            </a:xfrm>
            <a:prstGeom prst="ellipse">
              <a:avLst/>
            </a:prstGeom>
            <a:gradFill rotWithShape="0">
              <a:gsLst>
                <a:gs pos="0">
                  <a:srgbClr val="D36464"/>
                </a:gs>
                <a:gs pos="100000">
                  <a:srgbClr val="C31C1A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06" name="Rectangle 34"/>
            <p:cNvSpPr>
              <a:spLocks/>
            </p:cNvSpPr>
            <p:nvPr/>
          </p:nvSpPr>
          <p:spPr bwMode="auto">
            <a:xfrm>
              <a:off x="0" y="0"/>
              <a:ext cx="280" cy="30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000000"/>
              </a:outerShdw>
            </a:effectLst>
          </p:spPr>
          <p:txBody>
            <a:bodyPr lIns="0" tIns="0" rIns="0" bIns="0" anchor="ctr"/>
            <a:lstStyle/>
            <a:p>
              <a:r>
                <a:rPr lang="en-US" sz="2500">
                  <a:solidFill>
                    <a:schemeClr val="tx1"/>
                  </a:solidFill>
                  <a:ea typeface="Gill Sans" charset="0"/>
                  <a:cs typeface="Gill Sans" charset="0"/>
                </a:rPr>
                <a:t>3</a:t>
              </a:r>
            </a:p>
          </p:txBody>
        </p:sp>
      </p:grpSp>
      <p:sp>
        <p:nvSpPr>
          <p:cNvPr id="3107" name="Oval 35"/>
          <p:cNvSpPr>
            <a:spLocks/>
          </p:cNvSpPr>
          <p:nvPr/>
        </p:nvSpPr>
        <p:spPr bwMode="auto">
          <a:xfrm>
            <a:off x="4953000" y="3911600"/>
            <a:ext cx="431800" cy="431800"/>
          </a:xfrm>
          <a:prstGeom prst="ellipse">
            <a:avLst/>
          </a:prstGeom>
          <a:gradFill rotWithShape="0">
            <a:gsLst>
              <a:gs pos="0">
                <a:srgbClr val="D36464"/>
              </a:gs>
              <a:gs pos="100000">
                <a:srgbClr val="C31C1A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08" name="Rectangle 36"/>
          <p:cNvSpPr>
            <a:spLocks/>
          </p:cNvSpPr>
          <p:nvPr/>
        </p:nvSpPr>
        <p:spPr bwMode="auto">
          <a:xfrm>
            <a:off x="4991100" y="3873500"/>
            <a:ext cx="3429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rgbClr val="000000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2700" b="1">
                <a:solidFill>
                  <a:schemeClr val="tx1"/>
                </a:solidFill>
                <a:latin typeface="Times" charset="0"/>
                <a:ea typeface="Lucida Grande" charset="0"/>
                <a:cs typeface="Lucida Grande" charset="0"/>
                <a:sym typeface="Times" charset="0"/>
              </a:rPr>
              <a:t>✓</a:t>
            </a:r>
          </a:p>
        </p:txBody>
      </p:sp>
      <p:grpSp>
        <p:nvGrpSpPr>
          <p:cNvPr id="3109" name="Group 37"/>
          <p:cNvGrpSpPr>
            <a:grpSpLocks/>
          </p:cNvGrpSpPr>
          <p:nvPr/>
        </p:nvGrpSpPr>
        <p:grpSpPr bwMode="auto">
          <a:xfrm>
            <a:off x="5588000" y="3859254"/>
            <a:ext cx="469900" cy="484146"/>
            <a:chOff x="-24" y="8"/>
            <a:chExt cx="296" cy="304"/>
          </a:xfrm>
        </p:grpSpPr>
        <p:sp>
          <p:nvSpPr>
            <p:cNvPr id="3110" name="Oval 38"/>
            <p:cNvSpPr>
              <a:spLocks/>
            </p:cNvSpPr>
            <p:nvPr/>
          </p:nvSpPr>
          <p:spPr bwMode="auto">
            <a:xfrm>
              <a:off x="0" y="40"/>
              <a:ext cx="272" cy="272"/>
            </a:xfrm>
            <a:prstGeom prst="ellipse">
              <a:avLst/>
            </a:prstGeom>
            <a:gradFill rotWithShape="0">
              <a:gsLst>
                <a:gs pos="0">
                  <a:srgbClr val="4E7DEF"/>
                </a:gs>
                <a:gs pos="100000">
                  <a:srgbClr val="3761D7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11" name="Rectangle 39"/>
            <p:cNvSpPr>
              <a:spLocks/>
            </p:cNvSpPr>
            <p:nvPr/>
          </p:nvSpPr>
          <p:spPr bwMode="auto">
            <a:xfrm>
              <a:off x="-24" y="8"/>
              <a:ext cx="288" cy="30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5879882" algn="ctr" rotWithShape="0">
                <a:srgbClr val="000000"/>
              </a:outerShdw>
            </a:effectLst>
          </p:spPr>
          <p:txBody>
            <a:bodyPr lIns="0" tIns="0" rIns="0" bIns="0" anchor="ctr"/>
            <a:lstStyle/>
            <a:p>
              <a:r>
                <a:rPr lang="en-US" sz="3000" b="1" smtClean="0">
                  <a:solidFill>
                    <a:schemeClr val="tx1"/>
                  </a:solidFill>
                  <a:ea typeface="Gill Sans" charset="0"/>
                  <a:cs typeface="Gill Sans" charset="0"/>
                </a:rPr>
                <a:t> +</a:t>
              </a:r>
              <a:endParaRPr lang="en-US" sz="3000" b="1">
                <a:solidFill>
                  <a:schemeClr val="tx1"/>
                </a:solidFill>
                <a:ea typeface="Gill Sans" charset="0"/>
                <a:cs typeface="Gill Sans" charset="0"/>
              </a:endParaRPr>
            </a:p>
          </p:txBody>
        </p:sp>
      </p:grpSp>
      <p:sp>
        <p:nvSpPr>
          <p:cNvPr id="3112" name="Oval 40"/>
          <p:cNvSpPr>
            <a:spLocks/>
          </p:cNvSpPr>
          <p:nvPr/>
        </p:nvSpPr>
        <p:spPr bwMode="auto">
          <a:xfrm>
            <a:off x="4343400" y="4737100"/>
            <a:ext cx="431800" cy="431800"/>
          </a:xfrm>
          <a:prstGeom prst="ellipse">
            <a:avLst/>
          </a:prstGeom>
          <a:gradFill rotWithShape="0">
            <a:gsLst>
              <a:gs pos="0">
                <a:srgbClr val="D36464"/>
              </a:gs>
              <a:gs pos="100000">
                <a:srgbClr val="C31C1A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13" name="Oval 41"/>
          <p:cNvSpPr>
            <a:spLocks/>
          </p:cNvSpPr>
          <p:nvPr/>
        </p:nvSpPr>
        <p:spPr bwMode="auto">
          <a:xfrm>
            <a:off x="4991100" y="4749800"/>
            <a:ext cx="431800" cy="431800"/>
          </a:xfrm>
          <a:prstGeom prst="ellipse">
            <a:avLst/>
          </a:prstGeom>
          <a:gradFill rotWithShape="0">
            <a:gsLst>
              <a:gs pos="0">
                <a:srgbClr val="4E7DEF"/>
              </a:gs>
              <a:gs pos="100000">
                <a:srgbClr val="3761D7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14" name="Oval 42"/>
          <p:cNvSpPr>
            <a:spLocks/>
          </p:cNvSpPr>
          <p:nvPr/>
        </p:nvSpPr>
        <p:spPr bwMode="auto">
          <a:xfrm>
            <a:off x="5664200" y="4749800"/>
            <a:ext cx="431800" cy="431800"/>
          </a:xfrm>
          <a:prstGeom prst="ellipse">
            <a:avLst/>
          </a:prstGeom>
          <a:gradFill rotWithShape="0">
            <a:gsLst>
              <a:gs pos="0">
                <a:srgbClr val="77EC36"/>
              </a:gs>
              <a:gs pos="100000">
                <a:srgbClr val="3D9A36"/>
              </a:gs>
            </a:gsLst>
            <a:lin ang="5400000" scaled="1"/>
          </a:gra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15" name="AutoShape 43"/>
          <p:cNvSpPr>
            <a:spLocks/>
          </p:cNvSpPr>
          <p:nvPr/>
        </p:nvSpPr>
        <p:spPr bwMode="auto">
          <a:xfrm>
            <a:off x="355600" y="1371600"/>
            <a:ext cx="2019300" cy="406400"/>
          </a:xfrm>
          <a:prstGeom prst="roundRect">
            <a:avLst>
              <a:gd name="adj" fmla="val 46875"/>
            </a:avLst>
          </a:prstGeom>
          <a:gradFill rotWithShape="0">
            <a:gsLst>
              <a:gs pos="0">
                <a:srgbClr val="F2F2F2"/>
              </a:gs>
              <a:gs pos="100000">
                <a:srgbClr val="BDBFBF"/>
              </a:gs>
            </a:gsLst>
            <a:lin ang="5400000" scaled="1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900" b="1">
                <a:solidFill>
                  <a:srgbClr val="34393D"/>
                </a:solidFill>
                <a:effectLst>
                  <a:outerShdw blurRad="38100" dist="38100" dir="2700000" algn="tl">
                    <a:schemeClr val="tx1">
                      <a:alpha val="33000"/>
                    </a:scheme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Label</a:t>
            </a:r>
          </a:p>
        </p:txBody>
      </p:sp>
      <p:sp>
        <p:nvSpPr>
          <p:cNvPr id="3116" name="AutoShape 44"/>
          <p:cNvSpPr>
            <a:spLocks/>
          </p:cNvSpPr>
          <p:nvPr/>
        </p:nvSpPr>
        <p:spPr bwMode="auto">
          <a:xfrm>
            <a:off x="1485900" y="1993900"/>
            <a:ext cx="901700" cy="368300"/>
          </a:xfrm>
          <a:prstGeom prst="roundRect">
            <a:avLst>
              <a:gd name="adj" fmla="val 25861"/>
            </a:avLst>
          </a:prstGeom>
          <a:gradFill rotWithShape="0">
            <a:gsLst>
              <a:gs pos="0">
                <a:srgbClr val="8297BC"/>
              </a:gs>
              <a:gs pos="6735">
                <a:srgbClr val="8297BC"/>
              </a:gs>
              <a:gs pos="47150">
                <a:srgbClr val="5A74B3"/>
              </a:gs>
              <a:gs pos="49741">
                <a:srgbClr val="344981"/>
              </a:gs>
              <a:gs pos="100000">
                <a:srgbClr val="384E89"/>
              </a:gs>
            </a:gsLst>
            <a:lin ang="5400000" scaled="1"/>
          </a:gradFill>
          <a:ln w="12700" cap="flat">
            <a:solidFill>
              <a:srgbClr val="2C3B5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39999"/>
              </a:schemeClr>
            </a:outerShdw>
          </a:effectLst>
        </p:spPr>
        <p:txBody>
          <a:bodyPr lIns="38100" tIns="38100" rIns="38100" bIns="38100" anchor="ctr"/>
          <a:lstStyle/>
          <a:p>
            <a:r>
              <a:rPr lang="en-US" sz="17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Yes</a:t>
            </a:r>
          </a:p>
        </p:txBody>
      </p:sp>
      <p:sp>
        <p:nvSpPr>
          <p:cNvPr id="3117" name="AutoShape 45"/>
          <p:cNvSpPr>
            <a:spLocks/>
          </p:cNvSpPr>
          <p:nvPr/>
        </p:nvSpPr>
        <p:spPr bwMode="auto">
          <a:xfrm>
            <a:off x="368300" y="1993900"/>
            <a:ext cx="901700" cy="368300"/>
          </a:xfrm>
          <a:prstGeom prst="roundRect">
            <a:avLst>
              <a:gd name="adj" fmla="val 19468"/>
            </a:avLst>
          </a:prstGeom>
          <a:gradFill rotWithShape="0">
            <a:gsLst>
              <a:gs pos="0">
                <a:srgbClr val="E8E9EA">
                  <a:alpha val="92000"/>
                </a:srgbClr>
              </a:gs>
              <a:gs pos="1038">
                <a:srgbClr val="E8E9EA">
                  <a:alpha val="92000"/>
                </a:srgbClr>
              </a:gs>
              <a:gs pos="50259">
                <a:srgbClr val="C7C8CA">
                  <a:alpha val="92000"/>
                </a:srgbClr>
              </a:gs>
              <a:gs pos="50259">
                <a:srgbClr val="A6A7A9">
                  <a:alpha val="92000"/>
                </a:srgbClr>
              </a:gs>
              <a:gs pos="97928">
                <a:srgbClr val="AAABB1">
                  <a:alpha val="92000"/>
                </a:srgbClr>
              </a:gs>
              <a:gs pos="100000">
                <a:srgbClr val="AAABB1">
                  <a:alpha val="92000"/>
                </a:srgbClr>
              </a:gs>
            </a:gsLst>
            <a:lin ang="5400000" scaled="1"/>
          </a:gradFill>
          <a:ln w="38100" cap="flat">
            <a:noFill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44484D"/>
                </a:solidFill>
                <a:effectLst>
                  <a:outerShdw blurRad="38100" dist="38100" dir="2700000" algn="tl">
                    <a:schemeClr val="tx1">
                      <a:alpha val="33000"/>
                    </a:scheme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No</a:t>
            </a:r>
          </a:p>
        </p:txBody>
      </p:sp>
      <p:sp>
        <p:nvSpPr>
          <p:cNvPr id="3118" name="AutoShape 46"/>
          <p:cNvSpPr>
            <a:spLocks/>
          </p:cNvSpPr>
          <p:nvPr/>
        </p:nvSpPr>
        <p:spPr bwMode="auto">
          <a:xfrm>
            <a:off x="1587500" y="2654300"/>
            <a:ext cx="1244600" cy="508000"/>
          </a:xfrm>
          <a:prstGeom prst="roundRect">
            <a:avLst>
              <a:gd name="adj" fmla="val 18750"/>
            </a:avLst>
          </a:prstGeom>
          <a:gradFill rotWithShape="0">
            <a:gsLst>
              <a:gs pos="0">
                <a:srgbClr val="8297BC"/>
              </a:gs>
              <a:gs pos="6735">
                <a:srgbClr val="8297BC"/>
              </a:gs>
              <a:gs pos="47150">
                <a:srgbClr val="5A74B3"/>
              </a:gs>
              <a:gs pos="49741">
                <a:srgbClr val="344981"/>
              </a:gs>
              <a:gs pos="100000">
                <a:srgbClr val="384E89"/>
              </a:gs>
            </a:gsLst>
            <a:lin ang="5400000" scaled="1"/>
          </a:gradFill>
          <a:ln w="12700" cap="flat">
            <a:solidFill>
              <a:srgbClr val="2C3B5B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39999"/>
              </a:schemeClr>
            </a:outerShdw>
          </a:effectLst>
        </p:spPr>
        <p:txBody>
          <a:bodyPr lIns="38100" tIns="38100" rIns="38100" bIns="38100" anchor="ctr"/>
          <a:lstStyle/>
          <a:p>
            <a:r>
              <a:rPr lang="en-US" sz="20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OK</a:t>
            </a:r>
          </a:p>
        </p:txBody>
      </p:sp>
      <p:sp>
        <p:nvSpPr>
          <p:cNvPr id="3119" name="AutoShape 47"/>
          <p:cNvSpPr>
            <a:spLocks/>
          </p:cNvSpPr>
          <p:nvPr/>
        </p:nvSpPr>
        <p:spPr bwMode="auto">
          <a:xfrm>
            <a:off x="139700" y="2654300"/>
            <a:ext cx="1244600" cy="508000"/>
          </a:xfrm>
          <a:prstGeom prst="roundRect">
            <a:avLst>
              <a:gd name="adj" fmla="val 18750"/>
            </a:avLst>
          </a:prstGeom>
          <a:gradFill rotWithShape="0">
            <a:gsLst>
              <a:gs pos="0">
                <a:srgbClr val="E8E9EA">
                  <a:alpha val="92000"/>
                </a:srgbClr>
              </a:gs>
              <a:gs pos="1038">
                <a:srgbClr val="E8E9EA">
                  <a:alpha val="92000"/>
                </a:srgbClr>
              </a:gs>
              <a:gs pos="50259">
                <a:srgbClr val="C7C8CA">
                  <a:alpha val="92000"/>
                </a:srgbClr>
              </a:gs>
              <a:gs pos="50259">
                <a:srgbClr val="A6A7A9">
                  <a:alpha val="92000"/>
                </a:srgbClr>
              </a:gs>
              <a:gs pos="97928">
                <a:srgbClr val="AAABB1">
                  <a:alpha val="92000"/>
                </a:srgbClr>
              </a:gs>
              <a:gs pos="100000">
                <a:srgbClr val="AAABB1">
                  <a:alpha val="92000"/>
                </a:srgbClr>
              </a:gs>
            </a:gsLst>
            <a:lin ang="5400000" scaled="1"/>
          </a:gradFill>
          <a:ln w="38100" cap="flat">
            <a:noFill/>
            <a:miter lim="800000"/>
            <a:headEnd type="none" w="med" len="med"/>
            <a:tailEnd type="none" w="med" len="med"/>
          </a:ln>
          <a:effectLst>
            <a:outerShdw dist="12699" dir="54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2000" b="1">
                <a:solidFill>
                  <a:srgbClr val="454545"/>
                </a:solidFill>
                <a:effectLst>
                  <a:outerShdw blurRad="38100" dist="38100" dir="2700000" algn="tl">
                    <a:schemeClr val="tx1">
                      <a:alpha val="33000"/>
                    </a:schemeClr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Cancel</a:t>
            </a:r>
          </a:p>
        </p:txBody>
      </p:sp>
      <p:grpSp>
        <p:nvGrpSpPr>
          <p:cNvPr id="3120" name="Group 48"/>
          <p:cNvGrpSpPr>
            <a:grpSpLocks/>
          </p:cNvGrpSpPr>
          <p:nvPr/>
        </p:nvGrpSpPr>
        <p:grpSpPr bwMode="auto">
          <a:xfrm>
            <a:off x="4152900" y="2895600"/>
            <a:ext cx="2971800" cy="533400"/>
            <a:chOff x="0" y="0"/>
            <a:chExt cx="1871" cy="336"/>
          </a:xfrm>
        </p:grpSpPr>
        <p:sp>
          <p:nvSpPr>
            <p:cNvPr id="3121" name="Freeform 49"/>
            <p:cNvSpPr>
              <a:spLocks/>
            </p:cNvSpPr>
            <p:nvPr/>
          </p:nvSpPr>
          <p:spPr bwMode="auto">
            <a:xfrm>
              <a:off x="1216" y="0"/>
              <a:ext cx="655" cy="3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735" y="0"/>
                </a:cxn>
                <a:cxn ang="0">
                  <a:pos x="21600" y="5059"/>
                </a:cxn>
                <a:cxn ang="0">
                  <a:pos x="21600" y="16541"/>
                </a:cxn>
                <a:cxn ang="0">
                  <a:pos x="18735" y="21600"/>
                </a:cxn>
                <a:cxn ang="0">
                  <a:pos x="0" y="2160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8735" y="0"/>
                  </a:lnTo>
                  <a:cubicBezTo>
                    <a:pt x="20317" y="0"/>
                    <a:pt x="21600" y="2265"/>
                    <a:pt x="21600" y="5059"/>
                  </a:cubicBezTo>
                  <a:lnTo>
                    <a:pt x="21600" y="16541"/>
                  </a:lnTo>
                  <a:cubicBezTo>
                    <a:pt x="21600" y="19335"/>
                    <a:pt x="20317" y="21600"/>
                    <a:pt x="18735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adFill rotWithShape="0">
              <a:gsLst>
                <a:gs pos="0">
                  <a:srgbClr val="8297BC"/>
                </a:gs>
                <a:gs pos="6735">
                  <a:srgbClr val="8297BC"/>
                </a:gs>
                <a:gs pos="47150">
                  <a:srgbClr val="5A74B3"/>
                </a:gs>
                <a:gs pos="49741">
                  <a:srgbClr val="344981"/>
                </a:gs>
                <a:gs pos="100000">
                  <a:srgbClr val="384E89"/>
                </a:gs>
              </a:gsLst>
              <a:lin ang="5400000" scaled="1"/>
            </a:gradFill>
            <a:ln w="12700" cap="flat">
              <a:solidFill>
                <a:srgbClr val="2C3B5B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39999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r>
                <a:rPr lang="en-US" sz="18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  <p:sp>
          <p:nvSpPr>
            <p:cNvPr id="3122" name="AutoShape 50"/>
            <p:cNvSpPr>
              <a:spLocks/>
            </p:cNvSpPr>
            <p:nvPr/>
          </p:nvSpPr>
          <p:spPr bwMode="auto">
            <a:xfrm>
              <a:off x="602" y="8"/>
              <a:ext cx="614" cy="32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EFEFE"/>
                </a:gs>
                <a:gs pos="100000">
                  <a:srgbClr val="8A8A8A"/>
                </a:gs>
              </a:gsLst>
              <a:lin ang="5400000" scaled="1"/>
            </a:gradFill>
            <a:ln w="3175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  <p:sp>
          <p:nvSpPr>
            <p:cNvPr id="3123" name="Freeform 51"/>
            <p:cNvSpPr>
              <a:spLocks/>
            </p:cNvSpPr>
            <p:nvPr/>
          </p:nvSpPr>
          <p:spPr bwMode="auto">
            <a:xfrm>
              <a:off x="0" y="8"/>
              <a:ext cx="599" cy="328"/>
            </a:xfrm>
            <a:custGeom>
              <a:avLst/>
              <a:gdLst/>
              <a:ahLst/>
              <a:cxnLst>
                <a:cxn ang="0">
                  <a:pos x="0" y="16025"/>
                </a:cxn>
                <a:cxn ang="0">
                  <a:pos x="0" y="5575"/>
                </a:cxn>
                <a:cxn ang="0">
                  <a:pos x="3221" y="0"/>
                </a:cxn>
                <a:cxn ang="0">
                  <a:pos x="21600" y="0"/>
                </a:cxn>
                <a:cxn ang="0">
                  <a:pos x="21600" y="21600"/>
                </a:cxn>
                <a:cxn ang="0">
                  <a:pos x="3221" y="21600"/>
                </a:cxn>
                <a:cxn ang="0">
                  <a:pos x="0" y="16025"/>
                </a:cxn>
                <a:cxn ang="0">
                  <a:pos x="0" y="16025"/>
                </a:cxn>
                <a:cxn ang="0">
                  <a:pos x="0" y="16025"/>
                </a:cxn>
              </a:cxnLst>
              <a:rect l="0" t="0" r="r" b="b"/>
              <a:pathLst>
                <a:path w="21600" h="21600">
                  <a:moveTo>
                    <a:pt x="0" y="16025"/>
                  </a:moveTo>
                  <a:lnTo>
                    <a:pt x="0" y="5575"/>
                  </a:lnTo>
                  <a:cubicBezTo>
                    <a:pt x="0" y="2496"/>
                    <a:pt x="1442" y="0"/>
                    <a:pt x="3221" y="0"/>
                  </a:cubicBezTo>
                  <a:lnTo>
                    <a:pt x="21600" y="0"/>
                  </a:lnTo>
                  <a:lnTo>
                    <a:pt x="21600" y="21600"/>
                  </a:lnTo>
                  <a:lnTo>
                    <a:pt x="3221" y="21600"/>
                  </a:lnTo>
                  <a:cubicBezTo>
                    <a:pt x="1442" y="21600"/>
                    <a:pt x="0" y="19104"/>
                    <a:pt x="0" y="16025"/>
                  </a:cubicBezTo>
                  <a:close/>
                  <a:moveTo>
                    <a:pt x="0" y="16025"/>
                  </a:moveTo>
                </a:path>
              </a:pathLst>
            </a:custGeom>
            <a:gradFill rotWithShape="0">
              <a:gsLst>
                <a:gs pos="0">
                  <a:srgbClr val="FEFEFE"/>
                </a:gs>
                <a:gs pos="100000">
                  <a:srgbClr val="8A8A8A"/>
                </a:gs>
              </a:gsLst>
              <a:lin ang="5400000" scaled="1"/>
            </a:gradFill>
            <a:ln w="3175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</p:grpSp>
      <p:sp>
        <p:nvSpPr>
          <p:cNvPr id="3124" name="AutoShape 52"/>
          <p:cNvSpPr>
            <a:spLocks/>
          </p:cNvSpPr>
          <p:nvPr/>
        </p:nvSpPr>
        <p:spPr bwMode="auto">
          <a:xfrm>
            <a:off x="4256088" y="7683500"/>
            <a:ext cx="3073400" cy="1714500"/>
          </a:xfrm>
          <a:prstGeom prst="roundRect">
            <a:avLst>
              <a:gd name="adj" fmla="val 6667"/>
            </a:avLst>
          </a:prstGeom>
          <a:gradFill rotWithShape="0">
            <a:gsLst>
              <a:gs pos="0">
                <a:srgbClr val="CBCBCB"/>
              </a:gs>
              <a:gs pos="100000">
                <a:srgbClr val="F9F9F9"/>
              </a:gs>
            </a:gsLst>
            <a:lin ang="5400000" scaled="1"/>
          </a:gradFill>
          <a:ln w="12700" cap="flat">
            <a:solidFill>
              <a:srgbClr val="8B8B8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sz="1800" b="1">
                <a:solidFill>
                  <a:srgbClr val="44484D"/>
                </a:solidFill>
                <a:effectLst>
                  <a:outerShdw blurRad="38100" dist="38100" dir="2700000" algn="tl">
                    <a:srgbClr val="000000">
                      <a:alpha val="12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Text area</a:t>
            </a:r>
          </a:p>
        </p:txBody>
      </p:sp>
      <p:sp>
        <p:nvSpPr>
          <p:cNvPr id="3125" name="Rectangle 53"/>
          <p:cNvSpPr>
            <a:spLocks/>
          </p:cNvSpPr>
          <p:nvPr/>
        </p:nvSpPr>
        <p:spPr bwMode="auto">
          <a:xfrm>
            <a:off x="914400" y="54721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rgbClr val="000000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Checkbox</a:t>
            </a:r>
          </a:p>
        </p:txBody>
      </p:sp>
      <p:sp>
        <p:nvSpPr>
          <p:cNvPr id="3126" name="Rectangle 54"/>
          <p:cNvSpPr>
            <a:spLocks/>
          </p:cNvSpPr>
          <p:nvPr/>
        </p:nvSpPr>
        <p:spPr bwMode="auto">
          <a:xfrm>
            <a:off x="914400" y="41640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rgbClr val="000000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7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RadioButton</a:t>
            </a:r>
          </a:p>
        </p:txBody>
      </p:sp>
      <p:sp>
        <p:nvSpPr>
          <p:cNvPr id="3127" name="Rectangle 55"/>
          <p:cNvSpPr>
            <a:spLocks/>
          </p:cNvSpPr>
          <p:nvPr/>
        </p:nvSpPr>
        <p:spPr bwMode="auto">
          <a:xfrm>
            <a:off x="914400" y="3605213"/>
            <a:ext cx="1460500" cy="4826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ffectLst>
            <a:outerShdw dist="25399" dir="5879882" algn="ctr" rotWithShape="0">
              <a:srgbClr val="000000"/>
            </a:outerShdw>
          </a:effectLst>
        </p:spPr>
        <p:txBody>
          <a:bodyPr lIns="0" tIns="0" rIns="0" bIns="0" anchor="ctr"/>
          <a:lstStyle/>
          <a:p>
            <a:pPr algn="l"/>
            <a:r>
              <a:rPr lang="en-US" sz="17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RadioButton</a:t>
            </a:r>
          </a:p>
        </p:txBody>
      </p:sp>
      <p:grpSp>
        <p:nvGrpSpPr>
          <p:cNvPr id="3128" name="Group 56"/>
          <p:cNvGrpSpPr>
            <a:grpSpLocks/>
          </p:cNvGrpSpPr>
          <p:nvPr/>
        </p:nvGrpSpPr>
        <p:grpSpPr bwMode="auto">
          <a:xfrm>
            <a:off x="6324600" y="4754563"/>
            <a:ext cx="419100" cy="419100"/>
            <a:chOff x="0" y="0"/>
            <a:chExt cx="264" cy="264"/>
          </a:xfrm>
        </p:grpSpPr>
        <p:sp>
          <p:nvSpPr>
            <p:cNvPr id="3129" name="Oval 57"/>
            <p:cNvSpPr>
              <a:spLocks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0">
              <a:gsLst>
                <a:gs pos="0">
                  <a:srgbClr val="4E7DEF"/>
                </a:gs>
                <a:gs pos="100000">
                  <a:srgbClr val="3761D7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30" name="Line 58"/>
            <p:cNvSpPr>
              <a:spLocks noChangeShapeType="1"/>
            </p:cNvSpPr>
            <p:nvPr/>
          </p:nvSpPr>
          <p:spPr bwMode="auto">
            <a:xfrm>
              <a:off x="112" y="67"/>
              <a:ext cx="72" cy="72"/>
            </a:xfrm>
            <a:prstGeom prst="line">
              <a:avLst/>
            </a:prstGeom>
            <a:noFill/>
            <a:ln w="508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31" name="Line 59"/>
            <p:cNvSpPr>
              <a:spLocks noChangeShapeType="1"/>
            </p:cNvSpPr>
            <p:nvPr/>
          </p:nvSpPr>
          <p:spPr bwMode="auto">
            <a:xfrm rot="10800000" flipH="1">
              <a:off x="112" y="127"/>
              <a:ext cx="72" cy="72"/>
            </a:xfrm>
            <a:prstGeom prst="line">
              <a:avLst/>
            </a:prstGeom>
            <a:noFill/>
            <a:ln w="508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32" name="Group 60"/>
          <p:cNvGrpSpPr>
            <a:grpSpLocks/>
          </p:cNvGrpSpPr>
          <p:nvPr/>
        </p:nvGrpSpPr>
        <p:grpSpPr bwMode="auto">
          <a:xfrm>
            <a:off x="4254500" y="5651500"/>
            <a:ext cx="1206500" cy="127000"/>
            <a:chOff x="0" y="0"/>
            <a:chExt cx="760" cy="80"/>
          </a:xfrm>
        </p:grpSpPr>
        <p:grpSp>
          <p:nvGrpSpPr>
            <p:cNvPr id="3133" name="Group 61"/>
            <p:cNvGrpSpPr>
              <a:grpSpLocks/>
            </p:cNvGrpSpPr>
            <p:nvPr/>
          </p:nvGrpSpPr>
          <p:grpSpPr bwMode="auto">
            <a:xfrm>
              <a:off x="128" y="8"/>
              <a:ext cx="632" cy="72"/>
              <a:chOff x="0" y="0"/>
              <a:chExt cx="632" cy="72"/>
            </a:xfrm>
          </p:grpSpPr>
          <p:sp>
            <p:nvSpPr>
              <p:cNvPr id="3134" name="Oval 62"/>
              <p:cNvSpPr>
                <a:spLocks/>
              </p:cNvSpPr>
              <p:nvPr/>
            </p:nvSpPr>
            <p:spPr bwMode="auto">
              <a:xfrm>
                <a:off x="0" y="0"/>
                <a:ext cx="72" cy="72"/>
              </a:xfrm>
              <a:prstGeom prst="ellipse">
                <a:avLst/>
              </a:prstGeom>
              <a:solidFill>
                <a:srgbClr val="F4F4F4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35" name="Oval 63"/>
              <p:cNvSpPr>
                <a:spLocks/>
              </p:cNvSpPr>
              <p:nvPr/>
            </p:nvSpPr>
            <p:spPr bwMode="auto">
              <a:xfrm>
                <a:off x="144" y="0"/>
                <a:ext cx="72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36" name="Oval 64"/>
              <p:cNvSpPr>
                <a:spLocks/>
              </p:cNvSpPr>
              <p:nvPr/>
            </p:nvSpPr>
            <p:spPr bwMode="auto">
              <a:xfrm>
                <a:off x="279" y="0"/>
                <a:ext cx="73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37" name="Oval 65"/>
              <p:cNvSpPr>
                <a:spLocks/>
              </p:cNvSpPr>
              <p:nvPr/>
            </p:nvSpPr>
            <p:spPr bwMode="auto">
              <a:xfrm>
                <a:off x="424" y="0"/>
                <a:ext cx="72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38" name="Oval 66"/>
              <p:cNvSpPr>
                <a:spLocks/>
              </p:cNvSpPr>
              <p:nvPr/>
            </p:nvSpPr>
            <p:spPr bwMode="auto">
              <a:xfrm>
                <a:off x="559" y="0"/>
                <a:ext cx="73" cy="72"/>
              </a:xfrm>
              <a:prstGeom prst="ellipse">
                <a:avLst/>
              </a:prstGeom>
              <a:solidFill>
                <a:srgbClr val="F4F4F4">
                  <a:alpha val="5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139" name="Group 67"/>
            <p:cNvGrpSpPr>
              <a:grpSpLocks/>
            </p:cNvGrpSpPr>
            <p:nvPr/>
          </p:nvGrpSpPr>
          <p:grpSpPr bwMode="auto">
            <a:xfrm flipH="1">
              <a:off x="0" y="0"/>
              <a:ext cx="56" cy="72"/>
              <a:chOff x="0" y="0"/>
              <a:chExt cx="56" cy="72"/>
            </a:xfrm>
          </p:grpSpPr>
          <p:sp>
            <p:nvSpPr>
              <p:cNvPr id="3140" name="AutoShape 68"/>
              <p:cNvSpPr>
                <a:spLocks/>
              </p:cNvSpPr>
              <p:nvPr/>
            </p:nvSpPr>
            <p:spPr bwMode="auto">
              <a:xfrm>
                <a:off x="0" y="0"/>
                <a:ext cx="56" cy="52"/>
              </a:xfrm>
              <a:prstGeom prst="roundRect">
                <a:avLst>
                  <a:gd name="adj" fmla="val 50000"/>
                </a:avLst>
              </a:prstGeom>
              <a:noFill/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41" name="Line 69"/>
              <p:cNvSpPr>
                <a:spLocks noChangeShapeType="1"/>
              </p:cNvSpPr>
              <p:nvPr/>
            </p:nvSpPr>
            <p:spPr bwMode="auto">
              <a:xfrm flipH="1">
                <a:off x="1" y="48"/>
                <a:ext cx="15" cy="24"/>
              </a:xfrm>
              <a:prstGeom prst="line">
                <a:avLst/>
              </a:prstGeom>
              <a:noFill/>
              <a:ln w="254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3142" name="Group 70"/>
          <p:cNvGrpSpPr>
            <a:grpSpLocks/>
          </p:cNvGrpSpPr>
          <p:nvPr/>
        </p:nvGrpSpPr>
        <p:grpSpPr bwMode="auto">
          <a:xfrm>
            <a:off x="5743575" y="5613400"/>
            <a:ext cx="330200" cy="228600"/>
            <a:chOff x="0" y="0"/>
            <a:chExt cx="208" cy="143"/>
          </a:xfrm>
        </p:grpSpPr>
        <p:sp>
          <p:nvSpPr>
            <p:cNvPr id="3143" name="AutoShape 71"/>
            <p:cNvSpPr>
              <a:spLocks/>
            </p:cNvSpPr>
            <p:nvPr/>
          </p:nvSpPr>
          <p:spPr bwMode="auto">
            <a:xfrm>
              <a:off x="0" y="0"/>
              <a:ext cx="208" cy="33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44" name="AutoShape 72"/>
            <p:cNvSpPr>
              <a:spLocks/>
            </p:cNvSpPr>
            <p:nvPr/>
          </p:nvSpPr>
          <p:spPr bwMode="auto">
            <a:xfrm>
              <a:off x="0" y="55"/>
              <a:ext cx="208" cy="33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45" name="AutoShape 73"/>
            <p:cNvSpPr>
              <a:spLocks/>
            </p:cNvSpPr>
            <p:nvPr/>
          </p:nvSpPr>
          <p:spPr bwMode="auto">
            <a:xfrm>
              <a:off x="0" y="110"/>
              <a:ext cx="208" cy="33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46" name="Group 74"/>
          <p:cNvGrpSpPr>
            <a:grpSpLocks/>
          </p:cNvGrpSpPr>
          <p:nvPr/>
        </p:nvGrpSpPr>
        <p:grpSpPr bwMode="auto">
          <a:xfrm>
            <a:off x="6402388" y="5549900"/>
            <a:ext cx="355600" cy="355600"/>
            <a:chOff x="0" y="0"/>
            <a:chExt cx="224" cy="224"/>
          </a:xfrm>
        </p:grpSpPr>
        <p:sp>
          <p:nvSpPr>
            <p:cNvPr id="3147" name="AutoShape 75"/>
            <p:cNvSpPr>
              <a:spLocks/>
            </p:cNvSpPr>
            <p:nvPr/>
          </p:nvSpPr>
          <p:spPr bwMode="auto">
            <a:xfrm>
              <a:off x="1" y="113"/>
              <a:ext cx="54" cy="11"/>
            </a:xfrm>
            <a:prstGeom prst="roundRect">
              <a:avLst>
                <a:gd name="adj" fmla="val 50000"/>
              </a:avLst>
            </a:pr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48" name="AutoShape 76"/>
            <p:cNvSpPr>
              <a:spLocks/>
            </p:cNvSpPr>
            <p:nvPr/>
          </p:nvSpPr>
          <p:spPr bwMode="auto">
            <a:xfrm>
              <a:off x="169" y="113"/>
              <a:ext cx="55" cy="11"/>
            </a:xfrm>
            <a:prstGeom prst="roundRect">
              <a:avLst>
                <a:gd name="adj" fmla="val 50000"/>
              </a:avLst>
            </a:pr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49" name="AutoShape 77"/>
            <p:cNvSpPr>
              <a:spLocks/>
            </p:cNvSpPr>
            <p:nvPr/>
          </p:nvSpPr>
          <p:spPr bwMode="auto">
            <a:xfrm rot="5400000">
              <a:off x="82" y="21"/>
              <a:ext cx="55" cy="11"/>
            </a:xfrm>
            <a:prstGeom prst="roundRect">
              <a:avLst>
                <a:gd name="adj" fmla="val 50000"/>
              </a:avLst>
            </a:pr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0" name="AutoShape 78"/>
            <p:cNvSpPr>
              <a:spLocks/>
            </p:cNvSpPr>
            <p:nvPr/>
          </p:nvSpPr>
          <p:spPr bwMode="auto">
            <a:xfrm rot="5400000">
              <a:off x="82" y="191"/>
              <a:ext cx="55" cy="11"/>
            </a:xfrm>
            <a:prstGeom prst="roundRect">
              <a:avLst>
                <a:gd name="adj" fmla="val 50000"/>
              </a:avLst>
            </a:pr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1" name="AutoShape 79"/>
            <p:cNvSpPr>
              <a:spLocks/>
            </p:cNvSpPr>
            <p:nvPr/>
          </p:nvSpPr>
          <p:spPr bwMode="auto">
            <a:xfrm rot="-1336643">
              <a:off x="7" y="148"/>
              <a:ext cx="55" cy="10"/>
            </a:xfrm>
            <a:custGeom>
              <a:avLst/>
              <a:gdLst>
                <a:gd name="T0" fmla="+- 0 10800 7"/>
                <a:gd name="T1" fmla="*/ T0 w 21595"/>
                <a:gd name="T2" fmla="+- 0 10800 198"/>
                <a:gd name="T3" fmla="*/ 10800 h 2141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2">
                  <a:moveTo>
                    <a:pt x="-5" y="10706"/>
                  </a:moveTo>
                  <a:lnTo>
                    <a:pt x="-5" y="10706"/>
                  </a:lnTo>
                  <a:cubicBezTo>
                    <a:pt x="-2" y="4793"/>
                    <a:pt x="970" y="-10"/>
                    <a:pt x="2168" y="-21"/>
                  </a:cubicBezTo>
                  <a:lnTo>
                    <a:pt x="19427" y="-187"/>
                  </a:lnTo>
                  <a:cubicBezTo>
                    <a:pt x="20624" y="-198"/>
                    <a:pt x="21593" y="4586"/>
                    <a:pt x="21591" y="10498"/>
                  </a:cubicBezTo>
                  <a:cubicBezTo>
                    <a:pt x="21588" y="16411"/>
                    <a:pt x="20616" y="21214"/>
                    <a:pt x="19418" y="21225"/>
                  </a:cubicBezTo>
                  <a:lnTo>
                    <a:pt x="2159" y="21391"/>
                  </a:lnTo>
                  <a:cubicBezTo>
                    <a:pt x="962" y="21402"/>
                    <a:pt x="-7" y="16618"/>
                    <a:pt x="-5" y="10706"/>
                  </a:cubicBezTo>
                  <a:close/>
                  <a:moveTo>
                    <a:pt x="-5" y="10706"/>
                  </a:moveTo>
                </a:path>
              </a:pathLst>
            </a:cu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2" name="AutoShape 80"/>
            <p:cNvSpPr>
              <a:spLocks/>
            </p:cNvSpPr>
            <p:nvPr/>
          </p:nvSpPr>
          <p:spPr bwMode="auto">
            <a:xfrm rot="-1336643">
              <a:off x="163" y="83"/>
              <a:ext cx="55" cy="11"/>
            </a:xfrm>
            <a:custGeom>
              <a:avLst/>
              <a:gdLst>
                <a:gd name="T0" fmla="+- 0 10800 7"/>
                <a:gd name="T1" fmla="*/ T0 w 21595"/>
                <a:gd name="T2" fmla="+- 0 10800 198"/>
                <a:gd name="T3" fmla="*/ 10800 h 2141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2">
                  <a:moveTo>
                    <a:pt x="-5" y="10706"/>
                  </a:moveTo>
                  <a:lnTo>
                    <a:pt x="-5" y="10706"/>
                  </a:lnTo>
                  <a:cubicBezTo>
                    <a:pt x="-2" y="4793"/>
                    <a:pt x="970" y="-10"/>
                    <a:pt x="2168" y="-21"/>
                  </a:cubicBezTo>
                  <a:lnTo>
                    <a:pt x="19427" y="-187"/>
                  </a:lnTo>
                  <a:cubicBezTo>
                    <a:pt x="20624" y="-198"/>
                    <a:pt x="21593" y="4586"/>
                    <a:pt x="21591" y="10498"/>
                  </a:cubicBezTo>
                  <a:cubicBezTo>
                    <a:pt x="21588" y="16411"/>
                    <a:pt x="20616" y="21214"/>
                    <a:pt x="19418" y="21225"/>
                  </a:cubicBezTo>
                  <a:lnTo>
                    <a:pt x="2159" y="21391"/>
                  </a:lnTo>
                  <a:cubicBezTo>
                    <a:pt x="962" y="21402"/>
                    <a:pt x="-7" y="16618"/>
                    <a:pt x="-5" y="10706"/>
                  </a:cubicBezTo>
                  <a:close/>
                  <a:moveTo>
                    <a:pt x="-5" y="10706"/>
                  </a:moveTo>
                </a:path>
              </a:pathLst>
            </a:custGeom>
            <a:solidFill>
              <a:srgbClr val="F9F9F9">
                <a:alpha val="2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3" name="AutoShape 81"/>
            <p:cNvSpPr>
              <a:spLocks/>
            </p:cNvSpPr>
            <p:nvPr/>
          </p:nvSpPr>
          <p:spPr bwMode="auto">
            <a:xfrm rot="4063356">
              <a:off x="49" y="32"/>
              <a:ext cx="55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1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1">
                  <a:moveTo>
                    <a:pt x="4" y="10705"/>
                  </a:moveTo>
                  <a:lnTo>
                    <a:pt x="4" y="10705"/>
                  </a:lnTo>
                  <a:cubicBezTo>
                    <a:pt x="2" y="4793"/>
                    <a:pt x="963" y="9"/>
                    <a:pt x="2151" y="20"/>
                  </a:cubicBezTo>
                  <a:lnTo>
                    <a:pt x="19444" y="187"/>
                  </a:lnTo>
                  <a:cubicBezTo>
                    <a:pt x="20632" y="198"/>
                    <a:pt x="21597" y="5001"/>
                    <a:pt x="21600" y="10913"/>
                  </a:cubicBezTo>
                  <a:cubicBezTo>
                    <a:pt x="21602" y="16825"/>
                    <a:pt x="20641" y="21609"/>
                    <a:pt x="19453" y="21598"/>
                  </a:cubicBezTo>
                  <a:lnTo>
                    <a:pt x="2160" y="21431"/>
                  </a:lnTo>
                  <a:cubicBezTo>
                    <a:pt x="972" y="21420"/>
                    <a:pt x="7" y="16617"/>
                    <a:pt x="4" y="10705"/>
                  </a:cubicBezTo>
                  <a:close/>
                  <a:moveTo>
                    <a:pt x="4" y="10705"/>
                  </a:moveTo>
                </a:path>
              </a:pathLst>
            </a:cu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4" name="AutoShape 82"/>
            <p:cNvSpPr>
              <a:spLocks/>
            </p:cNvSpPr>
            <p:nvPr/>
          </p:nvSpPr>
          <p:spPr bwMode="auto">
            <a:xfrm rot="4063356">
              <a:off x="112" y="188"/>
              <a:ext cx="55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1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1">
                  <a:moveTo>
                    <a:pt x="4" y="10705"/>
                  </a:moveTo>
                  <a:lnTo>
                    <a:pt x="4" y="10705"/>
                  </a:lnTo>
                  <a:cubicBezTo>
                    <a:pt x="2" y="4793"/>
                    <a:pt x="963" y="9"/>
                    <a:pt x="2151" y="20"/>
                  </a:cubicBezTo>
                  <a:lnTo>
                    <a:pt x="19444" y="187"/>
                  </a:lnTo>
                  <a:cubicBezTo>
                    <a:pt x="20632" y="198"/>
                    <a:pt x="21597" y="5001"/>
                    <a:pt x="21600" y="10913"/>
                  </a:cubicBezTo>
                  <a:cubicBezTo>
                    <a:pt x="21602" y="16825"/>
                    <a:pt x="20641" y="21609"/>
                    <a:pt x="19453" y="21598"/>
                  </a:cubicBezTo>
                  <a:lnTo>
                    <a:pt x="2160" y="21431"/>
                  </a:lnTo>
                  <a:cubicBezTo>
                    <a:pt x="972" y="21420"/>
                    <a:pt x="7" y="16617"/>
                    <a:pt x="4" y="10705"/>
                  </a:cubicBezTo>
                  <a:close/>
                  <a:moveTo>
                    <a:pt x="4" y="10705"/>
                  </a:moveTo>
                </a:path>
              </a:pathLst>
            </a:cu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5" name="AutoShape 83"/>
            <p:cNvSpPr>
              <a:spLocks/>
            </p:cNvSpPr>
            <p:nvPr/>
          </p:nvSpPr>
          <p:spPr bwMode="auto">
            <a:xfrm rot="-2700000">
              <a:off x="29" y="173"/>
              <a:ext cx="55" cy="11"/>
            </a:xfrm>
            <a:custGeom>
              <a:avLst/>
              <a:gdLst>
                <a:gd name="T0" fmla="+- 0 10800 9"/>
                <a:gd name="T1" fmla="*/ T0 w 21593"/>
                <a:gd name="T2" fmla="+- 0 10800 281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-6" y="10666"/>
                  </a:moveTo>
                  <a:lnTo>
                    <a:pt x="-6" y="10666"/>
                  </a:lnTo>
                  <a:cubicBezTo>
                    <a:pt x="-2" y="4776"/>
                    <a:pt x="967" y="-13"/>
                    <a:pt x="2160" y="-29"/>
                  </a:cubicBezTo>
                  <a:lnTo>
                    <a:pt x="19434" y="-265"/>
                  </a:lnTo>
                  <a:cubicBezTo>
                    <a:pt x="20627" y="-281"/>
                    <a:pt x="21591" y="4481"/>
                    <a:pt x="21588" y="10372"/>
                  </a:cubicBezTo>
                  <a:cubicBezTo>
                    <a:pt x="21584" y="16262"/>
                    <a:pt x="20615" y="21051"/>
                    <a:pt x="19422" y="21067"/>
                  </a:cubicBezTo>
                  <a:lnTo>
                    <a:pt x="2148" y="21303"/>
                  </a:lnTo>
                  <a:cubicBezTo>
                    <a:pt x="955" y="21319"/>
                    <a:pt x="-9" y="16557"/>
                    <a:pt x="-6" y="10666"/>
                  </a:cubicBezTo>
                  <a:close/>
                  <a:moveTo>
                    <a:pt x="-6" y="10666"/>
                  </a:moveTo>
                </a:path>
              </a:pathLst>
            </a:cu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6" name="AutoShape 84"/>
            <p:cNvSpPr>
              <a:spLocks/>
            </p:cNvSpPr>
            <p:nvPr/>
          </p:nvSpPr>
          <p:spPr bwMode="auto">
            <a:xfrm rot="-2700000">
              <a:off x="148" y="53"/>
              <a:ext cx="55" cy="11"/>
            </a:xfrm>
            <a:custGeom>
              <a:avLst/>
              <a:gdLst>
                <a:gd name="T0" fmla="+- 0 10800 9"/>
                <a:gd name="T1" fmla="*/ T0 w 21593"/>
                <a:gd name="T2" fmla="+- 0 10800 281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-6" y="10666"/>
                  </a:moveTo>
                  <a:lnTo>
                    <a:pt x="-6" y="10666"/>
                  </a:lnTo>
                  <a:cubicBezTo>
                    <a:pt x="-2" y="4776"/>
                    <a:pt x="967" y="-13"/>
                    <a:pt x="2160" y="-29"/>
                  </a:cubicBezTo>
                  <a:lnTo>
                    <a:pt x="19434" y="-265"/>
                  </a:lnTo>
                  <a:cubicBezTo>
                    <a:pt x="20627" y="-281"/>
                    <a:pt x="21591" y="4481"/>
                    <a:pt x="21588" y="10372"/>
                  </a:cubicBezTo>
                  <a:cubicBezTo>
                    <a:pt x="21584" y="16262"/>
                    <a:pt x="20615" y="21051"/>
                    <a:pt x="19422" y="21067"/>
                  </a:cubicBezTo>
                  <a:lnTo>
                    <a:pt x="2148" y="21303"/>
                  </a:lnTo>
                  <a:cubicBezTo>
                    <a:pt x="955" y="21319"/>
                    <a:pt x="-9" y="16557"/>
                    <a:pt x="-6" y="10666"/>
                  </a:cubicBezTo>
                  <a:close/>
                  <a:moveTo>
                    <a:pt x="-6" y="10666"/>
                  </a:moveTo>
                </a:path>
              </a:pathLst>
            </a:custGeom>
            <a:solidFill>
              <a:srgbClr val="F9F9F9">
                <a:alpha val="2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7" name="AutoShape 85"/>
            <p:cNvSpPr>
              <a:spLocks/>
            </p:cNvSpPr>
            <p:nvPr/>
          </p:nvSpPr>
          <p:spPr bwMode="auto">
            <a:xfrm rot="2700000">
              <a:off x="23" y="50"/>
              <a:ext cx="55" cy="11"/>
            </a:xfrm>
            <a:custGeom>
              <a:avLst/>
              <a:gdLst>
                <a:gd name="T0" fmla="+- 0 10800 -3"/>
                <a:gd name="T1" fmla="*/ T0 w 21593"/>
                <a:gd name="T2" fmla="+- 0 10800 -13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6" y="10666"/>
                  </a:moveTo>
                  <a:lnTo>
                    <a:pt x="6" y="10666"/>
                  </a:lnTo>
                  <a:cubicBezTo>
                    <a:pt x="3" y="4775"/>
                    <a:pt x="967" y="13"/>
                    <a:pt x="2160" y="29"/>
                  </a:cubicBezTo>
                  <a:lnTo>
                    <a:pt x="19434" y="265"/>
                  </a:lnTo>
                  <a:cubicBezTo>
                    <a:pt x="20627" y="281"/>
                    <a:pt x="21596" y="5070"/>
                    <a:pt x="21600" y="10960"/>
                  </a:cubicBezTo>
                  <a:cubicBezTo>
                    <a:pt x="21603" y="16851"/>
                    <a:pt x="20639" y="21613"/>
                    <a:pt x="19446" y="21597"/>
                  </a:cubicBezTo>
                  <a:lnTo>
                    <a:pt x="2172" y="21361"/>
                  </a:lnTo>
                  <a:cubicBezTo>
                    <a:pt x="979" y="21345"/>
                    <a:pt x="10" y="16556"/>
                    <a:pt x="6" y="10666"/>
                  </a:cubicBezTo>
                  <a:close/>
                  <a:moveTo>
                    <a:pt x="6" y="10666"/>
                  </a:moveTo>
                </a:path>
              </a:pathLst>
            </a:cu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8" name="AutoShape 86"/>
            <p:cNvSpPr>
              <a:spLocks/>
            </p:cNvSpPr>
            <p:nvPr/>
          </p:nvSpPr>
          <p:spPr bwMode="auto">
            <a:xfrm rot="2700000">
              <a:off x="142" y="169"/>
              <a:ext cx="54" cy="11"/>
            </a:xfrm>
            <a:custGeom>
              <a:avLst/>
              <a:gdLst>
                <a:gd name="T0" fmla="+- 0 10800 -3"/>
                <a:gd name="T1" fmla="*/ T0 w 21593"/>
                <a:gd name="T2" fmla="+- 0 10800 -13"/>
                <a:gd name="T3" fmla="*/ 10800 h 21332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3" h="21332">
                  <a:moveTo>
                    <a:pt x="6" y="10666"/>
                  </a:moveTo>
                  <a:lnTo>
                    <a:pt x="6" y="10666"/>
                  </a:lnTo>
                  <a:cubicBezTo>
                    <a:pt x="3" y="4775"/>
                    <a:pt x="967" y="13"/>
                    <a:pt x="2160" y="29"/>
                  </a:cubicBezTo>
                  <a:lnTo>
                    <a:pt x="19434" y="265"/>
                  </a:lnTo>
                  <a:cubicBezTo>
                    <a:pt x="20627" y="281"/>
                    <a:pt x="21596" y="5070"/>
                    <a:pt x="21600" y="10960"/>
                  </a:cubicBezTo>
                  <a:cubicBezTo>
                    <a:pt x="21603" y="16851"/>
                    <a:pt x="20639" y="21613"/>
                    <a:pt x="19446" y="21597"/>
                  </a:cubicBezTo>
                  <a:lnTo>
                    <a:pt x="2172" y="21361"/>
                  </a:lnTo>
                  <a:cubicBezTo>
                    <a:pt x="979" y="21345"/>
                    <a:pt x="10" y="16556"/>
                    <a:pt x="6" y="10666"/>
                  </a:cubicBezTo>
                  <a:close/>
                  <a:moveTo>
                    <a:pt x="6" y="10666"/>
                  </a:moveTo>
                </a:path>
              </a:pathLst>
            </a:cu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59" name="AutoShape 87"/>
            <p:cNvSpPr>
              <a:spLocks/>
            </p:cNvSpPr>
            <p:nvPr/>
          </p:nvSpPr>
          <p:spPr bwMode="auto">
            <a:xfrm rot="-4100217">
              <a:off x="54" y="187"/>
              <a:ext cx="54" cy="11"/>
            </a:xfrm>
            <a:custGeom>
              <a:avLst/>
              <a:gdLst>
                <a:gd name="T0" fmla="+- 0 10800 6"/>
                <a:gd name="T1" fmla="*/ T0 w 21595"/>
                <a:gd name="T2" fmla="+- 0 10800 194"/>
                <a:gd name="T3" fmla="*/ 10800 h 21415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5">
                  <a:moveTo>
                    <a:pt x="-4" y="10708"/>
                  </a:moveTo>
                  <a:lnTo>
                    <a:pt x="-4" y="10708"/>
                  </a:lnTo>
                  <a:cubicBezTo>
                    <a:pt x="-1" y="4794"/>
                    <a:pt x="963" y="-9"/>
                    <a:pt x="2151" y="-20"/>
                  </a:cubicBezTo>
                  <a:lnTo>
                    <a:pt x="19445" y="-183"/>
                  </a:lnTo>
                  <a:cubicBezTo>
                    <a:pt x="20633" y="-194"/>
                    <a:pt x="21594" y="4591"/>
                    <a:pt x="21592" y="10504"/>
                  </a:cubicBezTo>
                  <a:cubicBezTo>
                    <a:pt x="21589" y="16418"/>
                    <a:pt x="20625" y="21221"/>
                    <a:pt x="19437" y="21232"/>
                  </a:cubicBezTo>
                  <a:lnTo>
                    <a:pt x="2143" y="21395"/>
                  </a:lnTo>
                  <a:cubicBezTo>
                    <a:pt x="955" y="21406"/>
                    <a:pt x="-6" y="16621"/>
                    <a:pt x="-4" y="10708"/>
                  </a:cubicBezTo>
                  <a:close/>
                  <a:moveTo>
                    <a:pt x="-4" y="10708"/>
                  </a:moveTo>
                </a:path>
              </a:pathLst>
            </a:custGeom>
            <a:solidFill>
              <a:srgbClr val="F9F9F9">
                <a:alpha val="7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0" name="AutoShape 88"/>
            <p:cNvSpPr>
              <a:spLocks/>
            </p:cNvSpPr>
            <p:nvPr/>
          </p:nvSpPr>
          <p:spPr bwMode="auto">
            <a:xfrm rot="-4100217">
              <a:off x="116" y="30"/>
              <a:ext cx="54" cy="11"/>
            </a:xfrm>
            <a:custGeom>
              <a:avLst/>
              <a:gdLst>
                <a:gd name="T0" fmla="+- 0 10800 6"/>
                <a:gd name="T1" fmla="*/ T0 w 21595"/>
                <a:gd name="T2" fmla="+- 0 10800 194"/>
                <a:gd name="T3" fmla="*/ 10800 h 21415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5">
                  <a:moveTo>
                    <a:pt x="-4" y="10708"/>
                  </a:moveTo>
                  <a:lnTo>
                    <a:pt x="-4" y="10708"/>
                  </a:lnTo>
                  <a:cubicBezTo>
                    <a:pt x="-1" y="4794"/>
                    <a:pt x="963" y="-9"/>
                    <a:pt x="2151" y="-20"/>
                  </a:cubicBezTo>
                  <a:lnTo>
                    <a:pt x="19445" y="-183"/>
                  </a:lnTo>
                  <a:cubicBezTo>
                    <a:pt x="20633" y="-194"/>
                    <a:pt x="21594" y="4591"/>
                    <a:pt x="21592" y="10504"/>
                  </a:cubicBezTo>
                  <a:cubicBezTo>
                    <a:pt x="21589" y="16418"/>
                    <a:pt x="20625" y="21221"/>
                    <a:pt x="19437" y="21232"/>
                  </a:cubicBezTo>
                  <a:lnTo>
                    <a:pt x="2143" y="21395"/>
                  </a:lnTo>
                  <a:cubicBezTo>
                    <a:pt x="955" y="21406"/>
                    <a:pt x="-6" y="16621"/>
                    <a:pt x="-4" y="10708"/>
                  </a:cubicBezTo>
                  <a:close/>
                  <a:moveTo>
                    <a:pt x="-4" y="10708"/>
                  </a:moveTo>
                </a:path>
              </a:pathLst>
            </a:custGeom>
            <a:solidFill>
              <a:srgbClr val="F9F9F9">
                <a:alpha val="23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1" name="AutoShape 89"/>
            <p:cNvSpPr>
              <a:spLocks/>
            </p:cNvSpPr>
            <p:nvPr/>
          </p:nvSpPr>
          <p:spPr bwMode="auto">
            <a:xfrm rot="1299783">
              <a:off x="0" y="78"/>
              <a:ext cx="54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6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6">
                  <a:moveTo>
                    <a:pt x="4" y="10708"/>
                  </a:moveTo>
                  <a:lnTo>
                    <a:pt x="4" y="10708"/>
                  </a:lnTo>
                  <a:cubicBezTo>
                    <a:pt x="2" y="4794"/>
                    <a:pt x="971" y="9"/>
                    <a:pt x="2168" y="20"/>
                  </a:cubicBezTo>
                  <a:lnTo>
                    <a:pt x="19427" y="182"/>
                  </a:lnTo>
                  <a:cubicBezTo>
                    <a:pt x="20625" y="193"/>
                    <a:pt x="21597" y="4996"/>
                    <a:pt x="21600" y="10910"/>
                  </a:cubicBezTo>
                  <a:cubicBezTo>
                    <a:pt x="21602" y="16824"/>
                    <a:pt x="20633" y="21609"/>
                    <a:pt x="19436" y="21598"/>
                  </a:cubicBezTo>
                  <a:lnTo>
                    <a:pt x="2177" y="21436"/>
                  </a:lnTo>
                  <a:cubicBezTo>
                    <a:pt x="979" y="21425"/>
                    <a:pt x="7" y="16622"/>
                    <a:pt x="4" y="10708"/>
                  </a:cubicBezTo>
                  <a:close/>
                  <a:moveTo>
                    <a:pt x="4" y="10708"/>
                  </a:moveTo>
                </a:path>
              </a:pathLst>
            </a:custGeom>
            <a:solidFill>
              <a:srgbClr val="F9F9F9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2" name="AutoShape 90"/>
            <p:cNvSpPr>
              <a:spLocks/>
            </p:cNvSpPr>
            <p:nvPr/>
          </p:nvSpPr>
          <p:spPr bwMode="auto">
            <a:xfrm rot="1299783">
              <a:off x="156" y="141"/>
              <a:ext cx="55" cy="11"/>
            </a:xfrm>
            <a:custGeom>
              <a:avLst/>
              <a:gdLst>
                <a:gd name="T0" fmla="+- 0 10800 -2"/>
                <a:gd name="T1" fmla="*/ T0 w 21595"/>
                <a:gd name="T2" fmla="+- 0 10800 -9"/>
                <a:gd name="T3" fmla="*/ 10800 h 21416"/>
              </a:gdLst>
              <a:ahLst/>
              <a:cxnLst>
                <a:cxn ang="0">
                  <a:pos x="T1" y="T3"/>
                </a:cxn>
              </a:cxnLst>
              <a:rect l="0" t="0" r="r" b="b"/>
              <a:pathLst>
                <a:path w="21595" h="21416">
                  <a:moveTo>
                    <a:pt x="4" y="10708"/>
                  </a:moveTo>
                  <a:lnTo>
                    <a:pt x="4" y="10708"/>
                  </a:lnTo>
                  <a:cubicBezTo>
                    <a:pt x="2" y="4794"/>
                    <a:pt x="971" y="9"/>
                    <a:pt x="2168" y="20"/>
                  </a:cubicBezTo>
                  <a:lnTo>
                    <a:pt x="19427" y="182"/>
                  </a:lnTo>
                  <a:cubicBezTo>
                    <a:pt x="20625" y="193"/>
                    <a:pt x="21597" y="4996"/>
                    <a:pt x="21600" y="10910"/>
                  </a:cubicBezTo>
                  <a:cubicBezTo>
                    <a:pt x="21602" y="16824"/>
                    <a:pt x="20633" y="21609"/>
                    <a:pt x="19436" y="21598"/>
                  </a:cubicBezTo>
                  <a:lnTo>
                    <a:pt x="2177" y="21436"/>
                  </a:lnTo>
                  <a:cubicBezTo>
                    <a:pt x="979" y="21425"/>
                    <a:pt x="7" y="16622"/>
                    <a:pt x="4" y="10708"/>
                  </a:cubicBezTo>
                  <a:close/>
                  <a:moveTo>
                    <a:pt x="4" y="10708"/>
                  </a:moveTo>
                </a:path>
              </a:pathLst>
            </a:custGeom>
            <a:solidFill>
              <a:srgbClr val="F9F9F9">
                <a:alpha val="48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63" name="Group 91"/>
          <p:cNvGrpSpPr>
            <a:grpSpLocks/>
          </p:cNvGrpSpPr>
          <p:nvPr/>
        </p:nvGrpSpPr>
        <p:grpSpPr bwMode="auto">
          <a:xfrm>
            <a:off x="8751888" y="3149600"/>
            <a:ext cx="3073400" cy="177800"/>
            <a:chOff x="0" y="0"/>
            <a:chExt cx="1936" cy="112"/>
          </a:xfrm>
        </p:grpSpPr>
        <p:sp>
          <p:nvSpPr>
            <p:cNvPr id="3164" name="AutoShape 92"/>
            <p:cNvSpPr>
              <a:spLocks/>
            </p:cNvSpPr>
            <p:nvPr/>
          </p:nvSpPr>
          <p:spPr bwMode="auto">
            <a:xfrm rot="10800000" flipH="1">
              <a:off x="0" y="0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5" name="AutoShape 93"/>
            <p:cNvSpPr>
              <a:spLocks/>
            </p:cNvSpPr>
            <p:nvPr/>
          </p:nvSpPr>
          <p:spPr bwMode="auto">
            <a:xfrm flipH="1">
              <a:off x="789" y="8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66" name="Group 94"/>
          <p:cNvGrpSpPr>
            <a:grpSpLocks/>
          </p:cNvGrpSpPr>
          <p:nvPr/>
        </p:nvGrpSpPr>
        <p:grpSpPr bwMode="auto">
          <a:xfrm>
            <a:off x="8726488" y="2654300"/>
            <a:ext cx="3073400" cy="292100"/>
            <a:chOff x="0" y="0"/>
            <a:chExt cx="1936" cy="184"/>
          </a:xfrm>
        </p:grpSpPr>
        <p:sp>
          <p:nvSpPr>
            <p:cNvPr id="3167" name="AutoShape 95"/>
            <p:cNvSpPr>
              <a:spLocks/>
            </p:cNvSpPr>
            <p:nvPr/>
          </p:nvSpPr>
          <p:spPr bwMode="auto">
            <a:xfrm rot="10800000" flipH="1">
              <a:off x="0" y="32"/>
              <a:ext cx="1936" cy="112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9F9F9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8" name="AutoShape 96"/>
            <p:cNvSpPr>
              <a:spLocks/>
            </p:cNvSpPr>
            <p:nvPr/>
          </p:nvSpPr>
          <p:spPr bwMode="auto">
            <a:xfrm flipH="1">
              <a:off x="805" y="40"/>
              <a:ext cx="904" cy="96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5686F7"/>
                </a:gs>
                <a:gs pos="100000">
                  <a:srgbClr val="345DD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169" name="AutoShape 97"/>
            <p:cNvSpPr>
              <a:spLocks/>
            </p:cNvSpPr>
            <p:nvPr/>
          </p:nvSpPr>
          <p:spPr bwMode="auto">
            <a:xfrm>
              <a:off x="768" y="0"/>
              <a:ext cx="192" cy="184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rgbClr val="B4B4B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879939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71" name="Group 99"/>
          <p:cNvGrpSpPr>
            <a:grpSpLocks/>
          </p:cNvGrpSpPr>
          <p:nvPr/>
        </p:nvGrpSpPr>
        <p:grpSpPr bwMode="auto">
          <a:xfrm>
            <a:off x="8343900" y="3632200"/>
            <a:ext cx="4241800" cy="1905000"/>
            <a:chOff x="0" y="0"/>
            <a:chExt cx="2672" cy="1200"/>
          </a:xfrm>
        </p:grpSpPr>
        <p:grpSp>
          <p:nvGrpSpPr>
            <p:cNvPr id="3172" name="Group 100"/>
            <p:cNvGrpSpPr>
              <a:grpSpLocks/>
            </p:cNvGrpSpPr>
            <p:nvPr/>
          </p:nvGrpSpPr>
          <p:grpSpPr bwMode="auto">
            <a:xfrm>
              <a:off x="0" y="799"/>
              <a:ext cx="2672" cy="401"/>
              <a:chOff x="0" y="0"/>
              <a:chExt cx="2672" cy="400"/>
            </a:xfrm>
          </p:grpSpPr>
          <p:sp>
            <p:nvSpPr>
              <p:cNvPr id="3173" name="Freeform 101"/>
              <p:cNvSpPr>
                <a:spLocks/>
              </p:cNvSpPr>
              <p:nvPr/>
            </p:nvSpPr>
            <p:spPr bwMode="auto">
              <a:xfrm>
                <a:off x="0" y="0"/>
                <a:ext cx="2672" cy="400"/>
              </a:xfrm>
              <a:custGeom>
                <a:avLst/>
                <a:gdLst/>
                <a:ahLst/>
                <a:cxnLst>
                  <a:cxn ang="0">
                    <a:pos x="0" y="17960"/>
                  </a:cxn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17960"/>
                  </a:cxn>
                  <a:cxn ang="0">
                    <a:pos x="21054" y="21600"/>
                  </a:cxn>
                  <a:cxn ang="0">
                    <a:pos x="546" y="21600"/>
                  </a:cxn>
                  <a:cxn ang="0">
                    <a:pos x="0" y="17960"/>
                  </a:cxn>
                  <a:cxn ang="0">
                    <a:pos x="0" y="17960"/>
                  </a:cxn>
                  <a:cxn ang="0">
                    <a:pos x="0" y="17960"/>
                  </a:cxn>
                </a:cxnLst>
                <a:rect l="0" t="0" r="r" b="b"/>
                <a:pathLst>
                  <a:path w="21600" h="21600">
                    <a:moveTo>
                      <a:pt x="0" y="17960"/>
                    </a:move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7960"/>
                    </a:lnTo>
                    <a:cubicBezTo>
                      <a:pt x="21600" y="19970"/>
                      <a:pt x="21355" y="21600"/>
                      <a:pt x="21054" y="21600"/>
                    </a:cubicBezTo>
                    <a:lnTo>
                      <a:pt x="546" y="21600"/>
                    </a:lnTo>
                    <a:cubicBezTo>
                      <a:pt x="245" y="21600"/>
                      <a:pt x="0" y="19970"/>
                      <a:pt x="0" y="17960"/>
                    </a:cubicBezTo>
                    <a:close/>
                    <a:moveTo>
                      <a:pt x="0" y="17960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74" name="Freeform 102"/>
              <p:cNvSpPr>
                <a:spLocks/>
              </p:cNvSpPr>
              <p:nvPr/>
            </p:nvSpPr>
            <p:spPr bwMode="auto">
              <a:xfrm>
                <a:off x="2468" y="140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175" name="Group 103"/>
            <p:cNvGrpSpPr>
              <a:grpSpLocks/>
            </p:cNvGrpSpPr>
            <p:nvPr/>
          </p:nvGrpSpPr>
          <p:grpSpPr bwMode="auto">
            <a:xfrm>
              <a:off x="0" y="403"/>
              <a:ext cx="2671" cy="400"/>
              <a:chOff x="0" y="0"/>
              <a:chExt cx="2671" cy="400"/>
            </a:xfrm>
          </p:grpSpPr>
          <p:sp>
            <p:nvSpPr>
              <p:cNvPr id="3176" name="Freeform 104"/>
              <p:cNvSpPr>
                <a:spLocks/>
              </p:cNvSpPr>
              <p:nvPr/>
            </p:nvSpPr>
            <p:spPr bwMode="auto">
              <a:xfrm>
                <a:off x="0" y="0"/>
                <a:ext cx="2671" cy="4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77" name="Freeform 105"/>
              <p:cNvSpPr>
                <a:spLocks/>
              </p:cNvSpPr>
              <p:nvPr/>
            </p:nvSpPr>
            <p:spPr bwMode="auto">
              <a:xfrm>
                <a:off x="2469" y="141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178" name="Freeform 106">
              <a:hlinkClick r:id="rId2"/>
            </p:cNvPr>
            <p:cNvSpPr>
              <a:spLocks/>
            </p:cNvSpPr>
            <p:nvPr/>
          </p:nvSpPr>
          <p:spPr bwMode="auto">
            <a:xfrm>
              <a:off x="0" y="0"/>
              <a:ext cx="2671" cy="403"/>
            </a:xfrm>
            <a:custGeom>
              <a:avLst/>
              <a:gdLst/>
              <a:ahLst/>
              <a:cxnLst>
                <a:cxn ang="0">
                  <a:pos x="0" y="2945"/>
                </a:cxn>
                <a:cxn ang="0">
                  <a:pos x="445" y="0"/>
                </a:cxn>
                <a:cxn ang="0">
                  <a:pos x="21155" y="0"/>
                </a:cxn>
                <a:cxn ang="0">
                  <a:pos x="21600" y="2945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2945"/>
                </a:cxn>
                <a:cxn ang="0">
                  <a:pos x="0" y="2945"/>
                </a:cxn>
              </a:cxnLst>
              <a:rect l="0" t="0" r="r" b="b"/>
              <a:pathLst>
                <a:path w="21600" h="21600">
                  <a:moveTo>
                    <a:pt x="0" y="2945"/>
                  </a:moveTo>
                  <a:cubicBezTo>
                    <a:pt x="0" y="1319"/>
                    <a:pt x="199" y="0"/>
                    <a:pt x="445" y="0"/>
                  </a:cubicBezTo>
                  <a:lnTo>
                    <a:pt x="21155" y="0"/>
                  </a:lnTo>
                  <a:cubicBezTo>
                    <a:pt x="21401" y="0"/>
                    <a:pt x="21600" y="1319"/>
                    <a:pt x="21600" y="2945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945"/>
                  </a:lnTo>
                  <a:close/>
                  <a:moveTo>
                    <a:pt x="0" y="2945"/>
                  </a:moveTo>
                </a:path>
              </a:pathLst>
            </a:custGeom>
            <a:solidFill>
              <a:srgbClr val="FFFFFF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3179" name="Freeform 107"/>
            <p:cNvSpPr>
              <a:spLocks/>
            </p:cNvSpPr>
            <p:nvPr/>
          </p:nvSpPr>
          <p:spPr bwMode="auto">
            <a:xfrm>
              <a:off x="2485" y="159"/>
              <a:ext cx="75" cy="120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21600" y="10527"/>
                </a:cxn>
                <a:cxn ang="0">
                  <a:pos x="0" y="21600"/>
                </a:cxn>
              </a:cxnLst>
              <a:rect l="0" t="0" r="r" b="b"/>
              <a:pathLst>
                <a:path w="21600" h="21600">
                  <a:moveTo>
                    <a:pt x="89" y="0"/>
                  </a:moveTo>
                  <a:lnTo>
                    <a:pt x="21600" y="10527"/>
                  </a:lnTo>
                  <a:lnTo>
                    <a:pt x="0" y="21600"/>
                  </a:lnTo>
                </a:path>
              </a:pathLst>
            </a:custGeom>
            <a:noFill/>
            <a:ln w="38100" cap="flat">
              <a:solidFill>
                <a:srgbClr val="3F3F3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180" name="Freeform 108"/>
          <p:cNvSpPr>
            <a:spLocks/>
          </p:cNvSpPr>
          <p:nvPr/>
        </p:nvSpPr>
        <p:spPr bwMode="auto">
          <a:xfrm>
            <a:off x="8350250" y="8550275"/>
            <a:ext cx="4229100" cy="612775"/>
          </a:xfrm>
          <a:custGeom>
            <a:avLst/>
            <a:gdLst/>
            <a:ahLst/>
            <a:cxnLst>
              <a:cxn ang="0">
                <a:pos x="0" y="17960"/>
              </a:cxn>
              <a:cxn ang="0">
                <a:pos x="0" y="0"/>
              </a:cxn>
              <a:cxn ang="0">
                <a:pos x="21600" y="0"/>
              </a:cxn>
              <a:cxn ang="0">
                <a:pos x="21600" y="17960"/>
              </a:cxn>
              <a:cxn ang="0">
                <a:pos x="21054" y="21600"/>
              </a:cxn>
              <a:cxn ang="0">
                <a:pos x="546" y="21600"/>
              </a:cxn>
              <a:cxn ang="0">
                <a:pos x="0" y="17960"/>
              </a:cxn>
              <a:cxn ang="0">
                <a:pos x="0" y="17960"/>
              </a:cxn>
              <a:cxn ang="0">
                <a:pos x="0" y="17960"/>
              </a:cxn>
            </a:cxnLst>
            <a:rect l="0" t="0" r="r" b="b"/>
            <a:pathLst>
              <a:path w="21600" h="21600">
                <a:moveTo>
                  <a:pt x="0" y="17960"/>
                </a:moveTo>
                <a:lnTo>
                  <a:pt x="0" y="0"/>
                </a:lnTo>
                <a:lnTo>
                  <a:pt x="21600" y="0"/>
                </a:lnTo>
                <a:lnTo>
                  <a:pt x="21600" y="17960"/>
                </a:lnTo>
                <a:cubicBezTo>
                  <a:pt x="21600" y="19970"/>
                  <a:pt x="21355" y="21600"/>
                  <a:pt x="21054" y="21600"/>
                </a:cubicBezTo>
                <a:lnTo>
                  <a:pt x="546" y="21600"/>
                </a:lnTo>
                <a:cubicBezTo>
                  <a:pt x="245" y="21600"/>
                  <a:pt x="0" y="19970"/>
                  <a:pt x="0" y="17960"/>
                </a:cubicBezTo>
                <a:close/>
                <a:moveTo>
                  <a:pt x="0" y="17960"/>
                </a:moveTo>
              </a:path>
            </a:pathLst>
          </a:custGeom>
          <a:solidFill>
            <a:srgbClr val="FFFFFF"/>
          </a:solidFill>
          <a:ln w="6350" cap="flat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/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   Option</a:t>
            </a:r>
          </a:p>
        </p:txBody>
      </p:sp>
      <p:sp>
        <p:nvSpPr>
          <p:cNvPr id="3181" name="Freeform 109"/>
          <p:cNvSpPr>
            <a:spLocks/>
          </p:cNvSpPr>
          <p:nvPr/>
        </p:nvSpPr>
        <p:spPr bwMode="auto">
          <a:xfrm>
            <a:off x="8350250" y="7923213"/>
            <a:ext cx="4229100" cy="628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600" y="0"/>
              </a:cxn>
              <a:cxn ang="0">
                <a:pos x="21600" y="21600"/>
              </a:cxn>
              <a:cxn ang="0">
                <a:pos x="0" y="2160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FFFFF"/>
          </a:solidFill>
          <a:ln w="6350" cap="flat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/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   Option</a:t>
            </a:r>
          </a:p>
        </p:txBody>
      </p:sp>
      <p:sp>
        <p:nvSpPr>
          <p:cNvPr id="3182" name="Freeform 110"/>
          <p:cNvSpPr>
            <a:spLocks/>
          </p:cNvSpPr>
          <p:nvPr/>
        </p:nvSpPr>
        <p:spPr bwMode="auto">
          <a:xfrm>
            <a:off x="8350250" y="7308850"/>
            <a:ext cx="4229100" cy="614363"/>
          </a:xfrm>
          <a:custGeom>
            <a:avLst/>
            <a:gdLst/>
            <a:ahLst/>
            <a:cxnLst>
              <a:cxn ang="0">
                <a:pos x="0" y="2945"/>
              </a:cxn>
              <a:cxn ang="0">
                <a:pos x="445" y="0"/>
              </a:cxn>
              <a:cxn ang="0">
                <a:pos x="21155" y="0"/>
              </a:cxn>
              <a:cxn ang="0">
                <a:pos x="21600" y="2945"/>
              </a:cxn>
              <a:cxn ang="0">
                <a:pos x="21600" y="21600"/>
              </a:cxn>
              <a:cxn ang="0">
                <a:pos x="0" y="21600"/>
              </a:cxn>
              <a:cxn ang="0">
                <a:pos x="0" y="2945"/>
              </a:cxn>
              <a:cxn ang="0">
                <a:pos x="0" y="2945"/>
              </a:cxn>
            </a:cxnLst>
            <a:rect l="0" t="0" r="r" b="b"/>
            <a:pathLst>
              <a:path w="21600" h="21600">
                <a:moveTo>
                  <a:pt x="0" y="2945"/>
                </a:moveTo>
                <a:cubicBezTo>
                  <a:pt x="0" y="1319"/>
                  <a:pt x="199" y="0"/>
                  <a:pt x="445" y="0"/>
                </a:cubicBezTo>
                <a:lnTo>
                  <a:pt x="21155" y="0"/>
                </a:lnTo>
                <a:cubicBezTo>
                  <a:pt x="21401" y="0"/>
                  <a:pt x="21600" y="1319"/>
                  <a:pt x="21600" y="294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945"/>
                </a:lnTo>
                <a:close/>
                <a:moveTo>
                  <a:pt x="0" y="2945"/>
                </a:moveTo>
              </a:path>
            </a:pathLst>
          </a:custGeom>
          <a:solidFill>
            <a:srgbClr val="FFFFFF"/>
          </a:solidFill>
          <a:ln w="6350" cap="flat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101600" tIns="101600" rIns="101600" bIns="101600" anchor="ctr"/>
          <a:lstStyle/>
          <a:p>
            <a:pPr algn="l"/>
            <a:r>
              <a:rPr lang="en-US" sz="2000" b="1">
                <a:solidFill>
                  <a:srgbClr val="000000"/>
                </a:solidFill>
                <a:latin typeface="Helvetica Neue" charset="0"/>
                <a:ea typeface="Lucida Grande" charset="0"/>
                <a:cs typeface="Lucida Grande" charset="0"/>
                <a:sym typeface="Helvetica Neue" charset="0"/>
              </a:rPr>
              <a:t>✓ Option</a:t>
            </a:r>
          </a:p>
        </p:txBody>
      </p:sp>
      <p:grpSp>
        <p:nvGrpSpPr>
          <p:cNvPr id="3183" name="Group 111"/>
          <p:cNvGrpSpPr>
            <a:grpSpLocks/>
          </p:cNvGrpSpPr>
          <p:nvPr/>
        </p:nvGrpSpPr>
        <p:grpSpPr bwMode="auto">
          <a:xfrm>
            <a:off x="8343900" y="5727700"/>
            <a:ext cx="4241800" cy="1270000"/>
            <a:chOff x="0" y="0"/>
            <a:chExt cx="2672" cy="799"/>
          </a:xfrm>
        </p:grpSpPr>
        <p:grpSp>
          <p:nvGrpSpPr>
            <p:cNvPr id="3184" name="Group 112"/>
            <p:cNvGrpSpPr>
              <a:grpSpLocks/>
            </p:cNvGrpSpPr>
            <p:nvPr/>
          </p:nvGrpSpPr>
          <p:grpSpPr bwMode="auto">
            <a:xfrm>
              <a:off x="0" y="398"/>
              <a:ext cx="2672" cy="401"/>
              <a:chOff x="0" y="0"/>
              <a:chExt cx="2672" cy="401"/>
            </a:xfrm>
          </p:grpSpPr>
          <p:sp>
            <p:nvSpPr>
              <p:cNvPr id="3185" name="Freeform 113"/>
              <p:cNvSpPr>
                <a:spLocks/>
              </p:cNvSpPr>
              <p:nvPr/>
            </p:nvSpPr>
            <p:spPr bwMode="auto">
              <a:xfrm>
                <a:off x="0" y="0"/>
                <a:ext cx="2672" cy="401"/>
              </a:xfrm>
              <a:custGeom>
                <a:avLst/>
                <a:gdLst/>
                <a:ahLst/>
                <a:cxnLst>
                  <a:cxn ang="0">
                    <a:pos x="0" y="17960"/>
                  </a:cxn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17960"/>
                  </a:cxn>
                  <a:cxn ang="0">
                    <a:pos x="21054" y="21600"/>
                  </a:cxn>
                  <a:cxn ang="0">
                    <a:pos x="546" y="21600"/>
                  </a:cxn>
                  <a:cxn ang="0">
                    <a:pos x="0" y="17960"/>
                  </a:cxn>
                  <a:cxn ang="0">
                    <a:pos x="0" y="17960"/>
                  </a:cxn>
                  <a:cxn ang="0">
                    <a:pos x="0" y="17960"/>
                  </a:cxn>
                </a:cxnLst>
                <a:rect l="0" t="0" r="r" b="b"/>
                <a:pathLst>
                  <a:path w="21600" h="21600">
                    <a:moveTo>
                      <a:pt x="0" y="17960"/>
                    </a:move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7960"/>
                    </a:lnTo>
                    <a:cubicBezTo>
                      <a:pt x="21600" y="19970"/>
                      <a:pt x="21355" y="21600"/>
                      <a:pt x="21054" y="21600"/>
                    </a:cubicBezTo>
                    <a:lnTo>
                      <a:pt x="546" y="21600"/>
                    </a:lnTo>
                    <a:cubicBezTo>
                      <a:pt x="245" y="21600"/>
                      <a:pt x="0" y="19970"/>
                      <a:pt x="0" y="17960"/>
                    </a:cubicBezTo>
                    <a:close/>
                    <a:moveTo>
                      <a:pt x="0" y="17960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86" name="Freeform 114"/>
              <p:cNvSpPr>
                <a:spLocks/>
              </p:cNvSpPr>
              <p:nvPr/>
            </p:nvSpPr>
            <p:spPr bwMode="auto">
              <a:xfrm>
                <a:off x="2468" y="140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87" name="Rectangle 115"/>
              <p:cNvSpPr>
                <a:spLocks/>
              </p:cNvSpPr>
              <p:nvPr/>
            </p:nvSpPr>
            <p:spPr bwMode="auto">
              <a:xfrm>
                <a:off x="1432" y="82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Choice</a:t>
                </a:r>
              </a:p>
            </p:txBody>
          </p:sp>
        </p:grpSp>
        <p:grpSp>
          <p:nvGrpSpPr>
            <p:cNvPr id="3188" name="Group 116"/>
            <p:cNvGrpSpPr>
              <a:grpSpLocks/>
            </p:cNvGrpSpPr>
            <p:nvPr/>
          </p:nvGrpSpPr>
          <p:grpSpPr bwMode="auto">
            <a:xfrm>
              <a:off x="0" y="0"/>
              <a:ext cx="2671" cy="404"/>
              <a:chOff x="0" y="0"/>
              <a:chExt cx="2671" cy="404"/>
            </a:xfrm>
          </p:grpSpPr>
          <p:sp>
            <p:nvSpPr>
              <p:cNvPr id="3189" name="Freeform 117"/>
              <p:cNvSpPr>
                <a:spLocks/>
              </p:cNvSpPr>
              <p:nvPr/>
            </p:nvSpPr>
            <p:spPr bwMode="auto">
              <a:xfrm>
                <a:off x="0" y="0"/>
                <a:ext cx="2671" cy="404"/>
              </a:xfrm>
              <a:custGeom>
                <a:avLst/>
                <a:gdLst/>
                <a:ahLst/>
                <a:cxnLst>
                  <a:cxn ang="0">
                    <a:pos x="0" y="2945"/>
                  </a:cxn>
                  <a:cxn ang="0">
                    <a:pos x="445" y="0"/>
                  </a:cxn>
                  <a:cxn ang="0">
                    <a:pos x="21155" y="0"/>
                  </a:cxn>
                  <a:cxn ang="0">
                    <a:pos x="21600" y="2945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45"/>
                  </a:cxn>
                  <a:cxn ang="0">
                    <a:pos x="0" y="2945"/>
                  </a:cxn>
                </a:cxnLst>
                <a:rect l="0" t="0" r="r" b="b"/>
                <a:pathLst>
                  <a:path w="21600" h="21600">
                    <a:moveTo>
                      <a:pt x="0" y="2945"/>
                    </a:moveTo>
                    <a:cubicBezTo>
                      <a:pt x="0" y="1319"/>
                      <a:pt x="199" y="0"/>
                      <a:pt x="445" y="0"/>
                    </a:cubicBezTo>
                    <a:lnTo>
                      <a:pt x="21155" y="0"/>
                    </a:lnTo>
                    <a:cubicBezTo>
                      <a:pt x="21401" y="0"/>
                      <a:pt x="21600" y="1319"/>
                      <a:pt x="21600" y="2945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45"/>
                    </a:lnTo>
                    <a:close/>
                    <a:moveTo>
                      <a:pt x="0" y="2945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3190" name="Rectangle 118"/>
              <p:cNvSpPr>
                <a:spLocks/>
              </p:cNvSpPr>
              <p:nvPr/>
            </p:nvSpPr>
            <p:spPr bwMode="auto">
              <a:xfrm>
                <a:off x="1432" y="89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Choice</a:t>
                </a:r>
              </a:p>
            </p:txBody>
          </p:sp>
          <p:sp>
            <p:nvSpPr>
              <p:cNvPr id="3191" name="Freeform 119"/>
              <p:cNvSpPr>
                <a:spLocks/>
              </p:cNvSpPr>
              <p:nvPr/>
            </p:nvSpPr>
            <p:spPr bwMode="auto">
              <a:xfrm>
                <a:off x="2469" y="139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3192" name="Group 120"/>
          <p:cNvGrpSpPr>
            <a:grpSpLocks/>
          </p:cNvGrpSpPr>
          <p:nvPr/>
        </p:nvGrpSpPr>
        <p:grpSpPr bwMode="auto">
          <a:xfrm>
            <a:off x="5692775" y="1423988"/>
            <a:ext cx="1163638" cy="355600"/>
            <a:chOff x="0" y="0"/>
            <a:chExt cx="732" cy="224"/>
          </a:xfrm>
        </p:grpSpPr>
        <p:sp>
          <p:nvSpPr>
            <p:cNvPr id="3193" name="AutoShape 121"/>
            <p:cNvSpPr>
              <a:spLocks/>
            </p:cNvSpPr>
            <p:nvPr/>
          </p:nvSpPr>
          <p:spPr bwMode="auto">
            <a:xfrm>
              <a:off x="0" y="0"/>
              <a:ext cx="726" cy="223"/>
            </a:xfrm>
            <a:prstGeom prst="roundRect">
              <a:avLst>
                <a:gd name="adj" fmla="val 22907"/>
              </a:avLst>
            </a:prstGeom>
            <a:gradFill rotWithShape="0">
              <a:gsLst>
                <a:gs pos="0">
                  <a:srgbClr val="2A4BB4"/>
                </a:gs>
                <a:gs pos="100000">
                  <a:srgbClr val="5A89F7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ar-SA" sz="1600" b="1" smtClean="0">
                  <a:solidFill>
                    <a:srgbClr val="F6F6FF"/>
                  </a:solidFill>
                  <a:effectLst>
                    <a:outerShdw blurRad="38100" dist="38100" dir="2700000" algn="tl">
                      <a:srgbClr val="000000">
                        <a:alpha val="23000"/>
                      </a:srgb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 </a:t>
              </a:r>
              <a:r>
                <a:rPr lang="en-US" sz="1600" b="1" smtClean="0">
                  <a:solidFill>
                    <a:srgbClr val="F6F6FF"/>
                  </a:solidFill>
                  <a:effectLst>
                    <a:outerShdw blurRad="38100" dist="38100" dir="2700000" algn="tl">
                      <a:srgbClr val="000000">
                        <a:alpha val="23000"/>
                      </a:srgb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ON</a:t>
              </a:r>
              <a:endParaRPr lang="en-US" sz="1600" b="1">
                <a:solidFill>
                  <a:srgbClr val="F6F6FF"/>
                </a:solidFill>
                <a:effectLst>
                  <a:outerShdw blurRad="38100" dist="38100" dir="2700000" algn="tl">
                    <a:srgbClr val="000000">
                      <a:alpha val="23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3194" name="AutoShape 122"/>
            <p:cNvSpPr>
              <a:spLocks/>
            </p:cNvSpPr>
            <p:nvPr/>
          </p:nvSpPr>
          <p:spPr bwMode="auto">
            <a:xfrm>
              <a:off x="380" y="0"/>
              <a:ext cx="352" cy="224"/>
            </a:xfrm>
            <a:prstGeom prst="roundRect">
              <a:avLst>
                <a:gd name="adj" fmla="val 19958"/>
              </a:avLst>
            </a:prstGeom>
            <a:gradFill rotWithShape="0">
              <a:gsLst>
                <a:gs pos="0">
                  <a:srgbClr val="EDEDED"/>
                </a:gs>
                <a:gs pos="2589">
                  <a:srgbClr val="EDEDED"/>
                </a:gs>
                <a:gs pos="12434">
                  <a:srgbClr val="C6C6C6"/>
                </a:gs>
                <a:gs pos="100000">
                  <a:srgbClr val="EDEDED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  <a:effectLst>
              <a:outerShdw dist="25399" dir="10800000" algn="ctr" rotWithShape="0">
                <a:srgbClr val="3F3F3F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198" name="Group 126"/>
          <p:cNvGrpSpPr>
            <a:grpSpLocks/>
          </p:cNvGrpSpPr>
          <p:nvPr/>
        </p:nvGrpSpPr>
        <p:grpSpPr bwMode="auto">
          <a:xfrm>
            <a:off x="5105400" y="6362700"/>
            <a:ext cx="342900" cy="342900"/>
            <a:chOff x="0" y="0"/>
            <a:chExt cx="216" cy="216"/>
          </a:xfrm>
        </p:grpSpPr>
        <p:sp>
          <p:nvSpPr>
            <p:cNvPr id="3199" name="Oval 127"/>
            <p:cNvSpPr>
              <a:spLocks/>
            </p:cNvSpPr>
            <p:nvPr/>
          </p:nvSpPr>
          <p:spPr bwMode="auto">
            <a:xfrm>
              <a:off x="0" y="0"/>
              <a:ext cx="216" cy="216"/>
            </a:xfrm>
            <a:prstGeom prst="ellipse">
              <a:avLst/>
            </a:prstGeom>
            <a:noFill/>
            <a:ln w="25400" cap="flat">
              <a:solidFill>
                <a:schemeClr val="tx1">
                  <a:alpha val="64999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0" name="Rectangle 128"/>
            <p:cNvSpPr>
              <a:spLocks/>
            </p:cNvSpPr>
            <p:nvPr/>
          </p:nvSpPr>
          <p:spPr bwMode="auto">
            <a:xfrm>
              <a:off x="144" y="99"/>
              <a:ext cx="63" cy="19"/>
            </a:xfrm>
            <a:prstGeom prst="rect">
              <a:avLst/>
            </a:prstGeom>
            <a:solidFill>
              <a:srgbClr val="FFFFFF">
                <a:alpha val="64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1" name="Rectangle 129"/>
            <p:cNvSpPr>
              <a:spLocks/>
            </p:cNvSpPr>
            <p:nvPr/>
          </p:nvSpPr>
          <p:spPr bwMode="auto">
            <a:xfrm>
              <a:off x="8" y="99"/>
              <a:ext cx="63" cy="19"/>
            </a:xfrm>
            <a:prstGeom prst="rect">
              <a:avLst/>
            </a:prstGeom>
            <a:solidFill>
              <a:srgbClr val="FFFFFF">
                <a:alpha val="64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2" name="Rectangle 130"/>
            <p:cNvSpPr>
              <a:spLocks/>
            </p:cNvSpPr>
            <p:nvPr/>
          </p:nvSpPr>
          <p:spPr bwMode="auto">
            <a:xfrm rot="5400000">
              <a:off x="77" y="30"/>
              <a:ext cx="63" cy="19"/>
            </a:xfrm>
            <a:prstGeom prst="rect">
              <a:avLst/>
            </a:prstGeom>
            <a:solidFill>
              <a:srgbClr val="FFFFFF">
                <a:alpha val="64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3203" name="Rectangle 131"/>
            <p:cNvSpPr>
              <a:spLocks/>
            </p:cNvSpPr>
            <p:nvPr/>
          </p:nvSpPr>
          <p:spPr bwMode="auto">
            <a:xfrm rot="5400000">
              <a:off x="77" y="166"/>
              <a:ext cx="63" cy="19"/>
            </a:xfrm>
            <a:prstGeom prst="rect">
              <a:avLst/>
            </a:prstGeom>
            <a:solidFill>
              <a:srgbClr val="FFFFFF">
                <a:alpha val="64999"/>
              </a:srgb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3204" name="Group 132"/>
          <p:cNvGrpSpPr>
            <a:grpSpLocks/>
          </p:cNvGrpSpPr>
          <p:nvPr/>
        </p:nvGrpSpPr>
        <p:grpSpPr bwMode="auto">
          <a:xfrm>
            <a:off x="7048500" y="6384925"/>
            <a:ext cx="139700" cy="304800"/>
            <a:chOff x="0" y="0"/>
            <a:chExt cx="88" cy="192"/>
          </a:xfrm>
        </p:grpSpPr>
        <p:grpSp>
          <p:nvGrpSpPr>
            <p:cNvPr id="3205" name="Group 133"/>
            <p:cNvGrpSpPr>
              <a:grpSpLocks/>
            </p:cNvGrpSpPr>
            <p:nvPr/>
          </p:nvGrpSpPr>
          <p:grpSpPr bwMode="auto">
            <a:xfrm>
              <a:off x="0" y="0"/>
              <a:ext cx="88" cy="90"/>
              <a:chOff x="0" y="0"/>
              <a:chExt cx="88" cy="90"/>
            </a:xfrm>
          </p:grpSpPr>
          <p:sp>
            <p:nvSpPr>
              <p:cNvPr id="3206" name="Oval 134"/>
              <p:cNvSpPr>
                <a:spLocks/>
              </p:cNvSpPr>
              <p:nvPr/>
            </p:nvSpPr>
            <p:spPr bwMode="auto">
              <a:xfrm>
                <a:off x="0" y="0"/>
                <a:ext cx="88" cy="90"/>
              </a:xfrm>
              <a:prstGeom prst="ellipse">
                <a:avLst/>
              </a:prstGeom>
              <a:gradFill rotWithShape="0">
                <a:gsLst>
                  <a:gs pos="0">
                    <a:srgbClr val="BFBFBF"/>
                  </a:gs>
                  <a:gs pos="100000">
                    <a:srgbClr val="484949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355599" dir="6059995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207" name="Oval 135"/>
              <p:cNvSpPr>
                <a:spLocks/>
              </p:cNvSpPr>
              <p:nvPr/>
            </p:nvSpPr>
            <p:spPr bwMode="auto">
              <a:xfrm>
                <a:off x="27" y="14"/>
                <a:ext cx="23" cy="24"/>
              </a:xfrm>
              <a:prstGeom prst="ellipse">
                <a:avLst/>
              </a:prstGeom>
              <a:solidFill>
                <a:srgbClr val="FFFFFF">
                  <a:alpha val="7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400" dir="6059936" algn="ctr" rotWithShape="0">
                  <a:schemeClr val="bg2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3208" name="Line 136"/>
            <p:cNvSpPr>
              <a:spLocks noChangeShapeType="1"/>
            </p:cNvSpPr>
            <p:nvPr/>
          </p:nvSpPr>
          <p:spPr bwMode="auto">
            <a:xfrm>
              <a:off x="44" y="90"/>
              <a:ext cx="0" cy="102"/>
            </a:xfrm>
            <a:prstGeom prst="line">
              <a:avLst/>
            </a:prstGeom>
            <a:noFill/>
            <a:ln w="25400" cap="flat">
              <a:solidFill>
                <a:schemeClr val="tx1">
                  <a:alpha val="81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3209" name="Freeform 137"/>
          <p:cNvSpPr>
            <a:spLocks/>
          </p:cNvSpPr>
          <p:nvPr/>
        </p:nvSpPr>
        <p:spPr bwMode="auto">
          <a:xfrm>
            <a:off x="5913438" y="6315075"/>
            <a:ext cx="279400" cy="393700"/>
          </a:xfrm>
          <a:custGeom>
            <a:avLst/>
            <a:gdLst/>
            <a:ahLst/>
            <a:cxnLst>
              <a:cxn ang="0">
                <a:pos x="268" y="12056"/>
              </a:cxn>
              <a:cxn ang="0">
                <a:pos x="268" y="20595"/>
              </a:cxn>
              <a:cxn ang="0">
                <a:pos x="6976" y="21600"/>
              </a:cxn>
              <a:cxn ang="0">
                <a:pos x="16368" y="21500"/>
              </a:cxn>
              <a:cxn ang="0">
                <a:pos x="18648" y="18887"/>
              </a:cxn>
              <a:cxn ang="0">
                <a:pos x="20124" y="17280"/>
              </a:cxn>
              <a:cxn ang="0">
                <a:pos x="19856" y="15874"/>
              </a:cxn>
              <a:cxn ang="0">
                <a:pos x="20527" y="14367"/>
              </a:cxn>
              <a:cxn ang="0">
                <a:pos x="19990" y="12960"/>
              </a:cxn>
              <a:cxn ang="0">
                <a:pos x="20795" y="11152"/>
              </a:cxn>
              <a:cxn ang="0">
                <a:pos x="18648" y="8841"/>
              </a:cxn>
              <a:cxn ang="0">
                <a:pos x="10867" y="8439"/>
              </a:cxn>
              <a:cxn ang="0">
                <a:pos x="9525" y="0"/>
              </a:cxn>
              <a:cxn ang="0">
                <a:pos x="5366" y="6530"/>
              </a:cxn>
              <a:cxn ang="0">
                <a:pos x="1342" y="11754"/>
              </a:cxn>
              <a:cxn ang="0">
                <a:pos x="268" y="12056"/>
              </a:cxn>
              <a:cxn ang="0">
                <a:pos x="268" y="12056"/>
              </a:cxn>
            </a:cxnLst>
            <a:rect l="0" t="0" r="r" b="b"/>
            <a:pathLst>
              <a:path w="20795" h="21600">
                <a:moveTo>
                  <a:pt x="268" y="12056"/>
                </a:moveTo>
                <a:lnTo>
                  <a:pt x="268" y="20595"/>
                </a:lnTo>
                <a:lnTo>
                  <a:pt x="6976" y="21600"/>
                </a:lnTo>
                <a:lnTo>
                  <a:pt x="16368" y="21500"/>
                </a:lnTo>
                <a:lnTo>
                  <a:pt x="18648" y="18887"/>
                </a:lnTo>
                <a:lnTo>
                  <a:pt x="20124" y="17280"/>
                </a:lnTo>
                <a:cubicBezTo>
                  <a:pt x="20124" y="17280"/>
                  <a:pt x="20124" y="15974"/>
                  <a:pt x="19856" y="15874"/>
                </a:cubicBezTo>
                <a:cubicBezTo>
                  <a:pt x="19587" y="15773"/>
                  <a:pt x="20527" y="14367"/>
                  <a:pt x="20527" y="14367"/>
                </a:cubicBezTo>
                <a:lnTo>
                  <a:pt x="19990" y="12960"/>
                </a:lnTo>
                <a:lnTo>
                  <a:pt x="20795" y="11152"/>
                </a:lnTo>
                <a:lnTo>
                  <a:pt x="18648" y="8841"/>
                </a:lnTo>
                <a:cubicBezTo>
                  <a:pt x="18648" y="8841"/>
                  <a:pt x="10867" y="9343"/>
                  <a:pt x="10867" y="8439"/>
                </a:cubicBezTo>
                <a:cubicBezTo>
                  <a:pt x="10867" y="7535"/>
                  <a:pt x="17038" y="1306"/>
                  <a:pt x="9525" y="0"/>
                </a:cubicBezTo>
                <a:cubicBezTo>
                  <a:pt x="9525" y="0"/>
                  <a:pt x="9794" y="5927"/>
                  <a:pt x="5366" y="6530"/>
                </a:cubicBezTo>
                <a:cubicBezTo>
                  <a:pt x="5366" y="6530"/>
                  <a:pt x="3488" y="11754"/>
                  <a:pt x="1342" y="11754"/>
                </a:cubicBezTo>
                <a:cubicBezTo>
                  <a:pt x="-805" y="11754"/>
                  <a:pt x="268" y="12056"/>
                  <a:pt x="268" y="12056"/>
                </a:cubicBezTo>
                <a:close/>
                <a:moveTo>
                  <a:pt x="268" y="12056"/>
                </a:moveTo>
              </a:path>
            </a:pathLst>
          </a:custGeom>
          <a:solidFill>
            <a:srgbClr val="FFFFFF">
              <a:alpha val="60999"/>
            </a:srgbClr>
          </a:solidFill>
          <a:ln w="25400" cap="flat">
            <a:solidFill>
              <a:schemeClr val="tx1">
                <a:alpha val="60999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10" name="Freeform 138"/>
          <p:cNvSpPr>
            <a:spLocks/>
          </p:cNvSpPr>
          <p:nvPr/>
        </p:nvSpPr>
        <p:spPr bwMode="auto">
          <a:xfrm rot="-5400000">
            <a:off x="4368800" y="6324600"/>
            <a:ext cx="330200" cy="330200"/>
          </a:xfrm>
          <a:custGeom>
            <a:avLst/>
            <a:gdLst/>
            <a:ahLst/>
            <a:cxnLst>
              <a:cxn ang="0">
                <a:pos x="9072" y="18792"/>
              </a:cxn>
              <a:cxn ang="0">
                <a:pos x="9072" y="21600"/>
              </a:cxn>
              <a:cxn ang="0">
                <a:pos x="21600" y="10800"/>
              </a:cxn>
              <a:cxn ang="0">
                <a:pos x="9072" y="0"/>
              </a:cxn>
              <a:cxn ang="0">
                <a:pos x="9072" y="2808"/>
              </a:cxn>
              <a:cxn ang="0">
                <a:pos x="0" y="2808"/>
              </a:cxn>
              <a:cxn ang="0">
                <a:pos x="0" y="18792"/>
              </a:cxn>
              <a:cxn ang="0">
                <a:pos x="9072" y="18792"/>
              </a:cxn>
              <a:cxn ang="0">
                <a:pos x="9072" y="18792"/>
              </a:cxn>
            </a:cxnLst>
            <a:rect l="0" t="0" r="r" b="b"/>
            <a:pathLst>
              <a:path w="21600" h="21600">
                <a:moveTo>
                  <a:pt x="9072" y="18792"/>
                </a:moveTo>
                <a:lnTo>
                  <a:pt x="9072" y="21600"/>
                </a:lnTo>
                <a:lnTo>
                  <a:pt x="21600" y="10800"/>
                </a:lnTo>
                <a:lnTo>
                  <a:pt x="9072" y="0"/>
                </a:lnTo>
                <a:lnTo>
                  <a:pt x="9072" y="2808"/>
                </a:lnTo>
                <a:lnTo>
                  <a:pt x="0" y="2808"/>
                </a:lnTo>
                <a:lnTo>
                  <a:pt x="0" y="18792"/>
                </a:lnTo>
                <a:lnTo>
                  <a:pt x="9072" y="18792"/>
                </a:lnTo>
                <a:close/>
                <a:moveTo>
                  <a:pt x="9072" y="18792"/>
                </a:moveTo>
              </a:path>
            </a:pathLst>
          </a:custGeom>
          <a:solidFill>
            <a:srgbClr val="FFFFFF">
              <a:alpha val="60999"/>
            </a:srgbClr>
          </a:solidFill>
          <a:ln w="25400" cap="flat">
            <a:solidFill>
              <a:schemeClr val="tx1">
                <a:alpha val="60999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211" name="Freeform 139"/>
          <p:cNvSpPr>
            <a:spLocks/>
          </p:cNvSpPr>
          <p:nvPr/>
        </p:nvSpPr>
        <p:spPr bwMode="auto">
          <a:xfrm rot="10800000">
            <a:off x="6459538" y="6315075"/>
            <a:ext cx="279400" cy="393700"/>
          </a:xfrm>
          <a:custGeom>
            <a:avLst/>
            <a:gdLst/>
            <a:ahLst/>
            <a:cxnLst>
              <a:cxn ang="0">
                <a:pos x="268" y="12056"/>
              </a:cxn>
              <a:cxn ang="0">
                <a:pos x="268" y="20595"/>
              </a:cxn>
              <a:cxn ang="0">
                <a:pos x="6976" y="21600"/>
              </a:cxn>
              <a:cxn ang="0">
                <a:pos x="16368" y="21500"/>
              </a:cxn>
              <a:cxn ang="0">
                <a:pos x="18648" y="18887"/>
              </a:cxn>
              <a:cxn ang="0">
                <a:pos x="20124" y="17280"/>
              </a:cxn>
              <a:cxn ang="0">
                <a:pos x="19856" y="15874"/>
              </a:cxn>
              <a:cxn ang="0">
                <a:pos x="20527" y="14367"/>
              </a:cxn>
              <a:cxn ang="0">
                <a:pos x="19990" y="12960"/>
              </a:cxn>
              <a:cxn ang="0">
                <a:pos x="20795" y="11152"/>
              </a:cxn>
              <a:cxn ang="0">
                <a:pos x="18648" y="8841"/>
              </a:cxn>
              <a:cxn ang="0">
                <a:pos x="10867" y="8439"/>
              </a:cxn>
              <a:cxn ang="0">
                <a:pos x="9525" y="0"/>
              </a:cxn>
              <a:cxn ang="0">
                <a:pos x="5366" y="6530"/>
              </a:cxn>
              <a:cxn ang="0">
                <a:pos x="1342" y="11754"/>
              </a:cxn>
              <a:cxn ang="0">
                <a:pos x="268" y="12056"/>
              </a:cxn>
              <a:cxn ang="0">
                <a:pos x="268" y="12056"/>
              </a:cxn>
            </a:cxnLst>
            <a:rect l="0" t="0" r="r" b="b"/>
            <a:pathLst>
              <a:path w="20795" h="21600">
                <a:moveTo>
                  <a:pt x="268" y="12056"/>
                </a:moveTo>
                <a:lnTo>
                  <a:pt x="268" y="20595"/>
                </a:lnTo>
                <a:lnTo>
                  <a:pt x="6976" y="21600"/>
                </a:lnTo>
                <a:lnTo>
                  <a:pt x="16368" y="21500"/>
                </a:lnTo>
                <a:lnTo>
                  <a:pt x="18648" y="18887"/>
                </a:lnTo>
                <a:lnTo>
                  <a:pt x="20124" y="17280"/>
                </a:lnTo>
                <a:cubicBezTo>
                  <a:pt x="20124" y="17280"/>
                  <a:pt x="20124" y="15974"/>
                  <a:pt x="19856" y="15874"/>
                </a:cubicBezTo>
                <a:cubicBezTo>
                  <a:pt x="19587" y="15773"/>
                  <a:pt x="20527" y="14367"/>
                  <a:pt x="20527" y="14367"/>
                </a:cubicBezTo>
                <a:lnTo>
                  <a:pt x="19990" y="12960"/>
                </a:lnTo>
                <a:lnTo>
                  <a:pt x="20795" y="11152"/>
                </a:lnTo>
                <a:lnTo>
                  <a:pt x="18648" y="8841"/>
                </a:lnTo>
                <a:cubicBezTo>
                  <a:pt x="18648" y="8841"/>
                  <a:pt x="10867" y="9343"/>
                  <a:pt x="10867" y="8439"/>
                </a:cubicBezTo>
                <a:cubicBezTo>
                  <a:pt x="10867" y="7535"/>
                  <a:pt x="17038" y="1306"/>
                  <a:pt x="9525" y="0"/>
                </a:cubicBezTo>
                <a:cubicBezTo>
                  <a:pt x="9525" y="0"/>
                  <a:pt x="9794" y="5927"/>
                  <a:pt x="5366" y="6530"/>
                </a:cubicBezTo>
                <a:cubicBezTo>
                  <a:pt x="5366" y="6530"/>
                  <a:pt x="3488" y="11754"/>
                  <a:pt x="1342" y="11754"/>
                </a:cubicBezTo>
                <a:cubicBezTo>
                  <a:pt x="-805" y="11754"/>
                  <a:pt x="268" y="12056"/>
                  <a:pt x="268" y="12056"/>
                </a:cubicBezTo>
                <a:close/>
                <a:moveTo>
                  <a:pt x="268" y="12056"/>
                </a:moveTo>
              </a:path>
            </a:pathLst>
          </a:custGeom>
          <a:solidFill>
            <a:srgbClr val="FFFFFF">
              <a:alpha val="60999"/>
            </a:srgbClr>
          </a:solidFill>
          <a:ln w="25400" cap="flat">
            <a:solidFill>
              <a:schemeClr val="tx1">
                <a:alpha val="60999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3212" name="Group 140"/>
          <p:cNvGrpSpPr>
            <a:grpSpLocks/>
          </p:cNvGrpSpPr>
          <p:nvPr/>
        </p:nvGrpSpPr>
        <p:grpSpPr bwMode="auto">
          <a:xfrm>
            <a:off x="0" y="-25400"/>
            <a:ext cx="13042900" cy="711200"/>
            <a:chOff x="0" y="0"/>
            <a:chExt cx="8216" cy="448"/>
          </a:xfrm>
        </p:grpSpPr>
        <p:sp>
          <p:nvSpPr>
            <p:cNvPr id="3213" name="AutoShape 141"/>
            <p:cNvSpPr>
              <a:spLocks/>
            </p:cNvSpPr>
            <p:nvPr/>
          </p:nvSpPr>
          <p:spPr bwMode="auto">
            <a:xfrm>
              <a:off x="0" y="0"/>
              <a:ext cx="8216" cy="44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3214" name="Picture 14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" y="81"/>
              <a:ext cx="1105" cy="33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3215" name="Rectangle 143"/>
            <p:cNvSpPr>
              <a:spLocks/>
            </p:cNvSpPr>
            <p:nvPr/>
          </p:nvSpPr>
          <p:spPr bwMode="auto">
            <a:xfrm>
              <a:off x="1982" y="76"/>
              <a:ext cx="927" cy="31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Controls</a:t>
              </a:r>
            </a:p>
          </p:txBody>
        </p:sp>
        <p:sp>
          <p:nvSpPr>
            <p:cNvPr id="3216" name="Rectangle 144"/>
            <p:cNvSpPr>
              <a:spLocks/>
            </p:cNvSpPr>
            <p:nvPr/>
          </p:nvSpPr>
          <p:spPr bwMode="auto">
            <a:xfrm>
              <a:off x="7814" y="124"/>
              <a:ext cx="335" cy="2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9436100" y="958850"/>
            <a:ext cx="1181100" cy="584200"/>
            <a:chOff x="9436100" y="958850"/>
            <a:chExt cx="1181100" cy="584200"/>
          </a:xfrm>
          <a:effectLst>
            <a:outerShdw blurRad="50800" dist="50800" dir="5400000" algn="ctr" rotWithShape="0">
              <a:srgbClr val="000000">
                <a:alpha val="44000"/>
              </a:srgbClr>
            </a:outerShdw>
          </a:effectLst>
        </p:grpSpPr>
        <p:sp>
          <p:nvSpPr>
            <p:cNvPr id="3170" name="AutoShape 98"/>
            <p:cNvSpPr>
              <a:spLocks/>
            </p:cNvSpPr>
            <p:nvPr/>
          </p:nvSpPr>
          <p:spPr bwMode="auto">
            <a:xfrm rot="10800000" flipH="1">
              <a:off x="9436100" y="958850"/>
              <a:ext cx="1181100" cy="584200"/>
            </a:xfrm>
            <a:custGeom>
              <a:avLst/>
              <a:gdLst>
                <a:gd name="T0" fmla="*/ 10800 w 21600"/>
                <a:gd name="T1" fmla="+- 0 10800 6180"/>
                <a:gd name="T2" fmla="*/ 10800 h 15420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15420">
                  <a:moveTo>
                    <a:pt x="11170" y="-6180"/>
                  </a:moveTo>
                  <a:lnTo>
                    <a:pt x="7933" y="0"/>
                  </a:lnTo>
                  <a:lnTo>
                    <a:pt x="2323" y="0"/>
                  </a:lnTo>
                  <a:cubicBezTo>
                    <a:pt x="1040" y="0"/>
                    <a:pt x="0" y="1501"/>
                    <a:pt x="0" y="3352"/>
                  </a:cubicBezTo>
                  <a:lnTo>
                    <a:pt x="0" y="12068"/>
                  </a:lnTo>
                  <a:cubicBezTo>
                    <a:pt x="0" y="13919"/>
                    <a:pt x="1040" y="15420"/>
                    <a:pt x="2323" y="15420"/>
                  </a:cubicBezTo>
                  <a:lnTo>
                    <a:pt x="19277" y="15420"/>
                  </a:lnTo>
                  <a:cubicBezTo>
                    <a:pt x="20560" y="15420"/>
                    <a:pt x="21600" y="13919"/>
                    <a:pt x="21600" y="12068"/>
                  </a:cubicBezTo>
                  <a:lnTo>
                    <a:pt x="21600" y="3352"/>
                  </a:lnTo>
                  <a:cubicBezTo>
                    <a:pt x="21600" y="1501"/>
                    <a:pt x="20560" y="0"/>
                    <a:pt x="19277" y="0"/>
                  </a:cubicBezTo>
                  <a:lnTo>
                    <a:pt x="14400" y="0"/>
                  </a:lnTo>
                  <a:lnTo>
                    <a:pt x="11170" y="-6180"/>
                  </a:lnTo>
                  <a:close/>
                  <a:moveTo>
                    <a:pt x="11170" y="-6180"/>
                  </a:moveTo>
                </a:path>
              </a:pathLst>
            </a:custGeom>
            <a:gradFill rotWithShape="0">
              <a:gsLst>
                <a:gs pos="0">
                  <a:srgbClr val="A7A8B0">
                    <a:alpha val="93999"/>
                  </a:srgbClr>
                </a:gs>
                <a:gs pos="34196">
                  <a:srgbClr val="676A75">
                    <a:alpha val="93999"/>
                  </a:srgbClr>
                </a:gs>
                <a:gs pos="34196">
                  <a:srgbClr val="282C3B">
                    <a:alpha val="93999"/>
                  </a:srgbClr>
                </a:gs>
                <a:gs pos="34196">
                  <a:srgbClr val="1D212D">
                    <a:alpha val="93999"/>
                  </a:srgbClr>
                </a:gs>
                <a:gs pos="100000">
                  <a:srgbClr val="131620">
                    <a:alpha val="93999"/>
                  </a:srgbClr>
                </a:gs>
              </a:gsLst>
              <a:lin ang="5400000" scaled="1"/>
            </a:gradFill>
            <a:ln w="25400" cap="flat">
              <a:solidFill>
                <a:srgbClr val="EEF0F4">
                  <a:alpha val="93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>
                  <a:alpha val="0"/>
                </a:srgbClr>
              </a:outerShdw>
            </a:effectLst>
          </p:spPr>
          <p:txBody>
            <a:bodyPr lIns="0" tIns="0" rIns="0" bIns="0" anchor="ctr"/>
            <a:lstStyle/>
            <a:p>
              <a:endParaRPr lang="en-US" sz="22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9550400" y="1000780"/>
              <a:ext cx="98616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smtClean="0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1234</a:t>
              </a:r>
              <a:endParaRPr lang="en-US" sz="2800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152900" y="1420813"/>
            <a:ext cx="1130300" cy="365541"/>
            <a:chOff x="4152900" y="1420813"/>
            <a:chExt cx="1130300" cy="365541"/>
          </a:xfrm>
        </p:grpSpPr>
        <p:grpSp>
          <p:nvGrpSpPr>
            <p:cNvPr id="3195" name="Group 123"/>
            <p:cNvGrpSpPr>
              <a:grpSpLocks/>
            </p:cNvGrpSpPr>
            <p:nvPr/>
          </p:nvGrpSpPr>
          <p:grpSpPr bwMode="auto">
            <a:xfrm>
              <a:off x="4152900" y="1420813"/>
              <a:ext cx="1028700" cy="357187"/>
              <a:chOff x="0" y="0"/>
              <a:chExt cx="648" cy="224"/>
            </a:xfrm>
          </p:grpSpPr>
          <p:sp>
            <p:nvSpPr>
              <p:cNvPr id="3196" name="AutoShape 124"/>
              <p:cNvSpPr>
                <a:spLocks/>
              </p:cNvSpPr>
              <p:nvPr/>
            </p:nvSpPr>
            <p:spPr bwMode="auto">
              <a:xfrm>
                <a:off x="0" y="0"/>
                <a:ext cx="648" cy="224"/>
              </a:xfrm>
              <a:prstGeom prst="roundRect">
                <a:avLst>
                  <a:gd name="adj" fmla="val 13491"/>
                </a:avLst>
              </a:prstGeom>
              <a:gradFill rotWithShape="0">
                <a:gsLst>
                  <a:gs pos="0">
                    <a:srgbClr val="BFBFBF"/>
                  </a:gs>
                  <a:gs pos="100000">
                    <a:srgbClr val="FFFFFF"/>
                  </a:gs>
                </a:gsLst>
                <a:lin ang="5400000" scaled="1"/>
              </a:gradFill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endParaRPr lang="en-US" sz="14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3197" name="AutoShape 125"/>
              <p:cNvSpPr>
                <a:spLocks/>
              </p:cNvSpPr>
              <p:nvPr/>
            </p:nvSpPr>
            <p:spPr bwMode="auto">
              <a:xfrm>
                <a:off x="0" y="0"/>
                <a:ext cx="352" cy="224"/>
              </a:xfrm>
              <a:prstGeom prst="roundRect">
                <a:avLst>
                  <a:gd name="adj" fmla="val 19958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148" name="Rectangle 147"/>
            <p:cNvSpPr/>
            <p:nvPr/>
          </p:nvSpPr>
          <p:spPr>
            <a:xfrm>
              <a:off x="4630457" y="1447800"/>
              <a:ext cx="652743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r"/>
              <a:r>
                <a:rPr lang="en-US" sz="1600" b="1" smtClean="0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6000"/>
                      </a:srgb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OFF </a:t>
              </a:r>
              <a:endParaRPr lang="en-US" sz="1600" b="1">
                <a:solidFill>
                  <a:srgbClr val="44484D"/>
                </a:solidFill>
                <a:effectLst>
                  <a:outerShdw blurRad="38100" dist="38100" dir="2700000" algn="tl">
                    <a:srgbClr val="000000">
                      <a:alpha val="6000"/>
                    </a:srgbClr>
                  </a:outerShdw>
                </a:effectLst>
                <a:latin typeface="Helvetica" charset="0"/>
                <a:cs typeface="Helvetica" charset="0"/>
                <a:sym typeface="Helvetica" charset="0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96838" y="963613"/>
            <a:ext cx="3675062" cy="8432800"/>
            <a:chOff x="0" y="0"/>
            <a:chExt cx="2315" cy="5311"/>
          </a:xfrm>
        </p:grpSpPr>
        <p:sp>
          <p:nvSpPr>
            <p:cNvPr id="4098" name="Freeform 2"/>
            <p:cNvSpPr>
              <a:spLocks/>
            </p:cNvSpPr>
            <p:nvPr/>
          </p:nvSpPr>
          <p:spPr bwMode="auto">
            <a:xfrm>
              <a:off x="2" y="0"/>
              <a:ext cx="2312" cy="360"/>
            </a:xfrm>
            <a:custGeom>
              <a:avLst/>
              <a:gdLst/>
              <a:ahLst/>
              <a:cxnLst>
                <a:cxn ang="0">
                  <a:pos x="0" y="1564"/>
                </a:cxn>
                <a:cxn ang="0">
                  <a:pos x="227" y="0"/>
                </a:cxn>
                <a:cxn ang="0">
                  <a:pos x="21373" y="0"/>
                </a:cxn>
                <a:cxn ang="0">
                  <a:pos x="21600" y="1564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1564"/>
                </a:cxn>
                <a:cxn ang="0">
                  <a:pos x="0" y="1564"/>
                </a:cxn>
              </a:cxnLst>
              <a:rect l="0" t="0" r="r" b="b"/>
              <a:pathLst>
                <a:path w="21600" h="21600">
                  <a:moveTo>
                    <a:pt x="0" y="1564"/>
                  </a:moveTo>
                  <a:cubicBezTo>
                    <a:pt x="0" y="700"/>
                    <a:pt x="102" y="0"/>
                    <a:pt x="227" y="0"/>
                  </a:cubicBezTo>
                  <a:lnTo>
                    <a:pt x="21373" y="0"/>
                  </a:lnTo>
                  <a:cubicBezTo>
                    <a:pt x="21498" y="0"/>
                    <a:pt x="21600" y="700"/>
                    <a:pt x="21600" y="1564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1564"/>
                  </a:lnTo>
                  <a:close/>
                  <a:moveTo>
                    <a:pt x="0" y="1564"/>
                  </a:moveTo>
                </a:path>
              </a:pathLst>
            </a:custGeom>
            <a:gradFill rotWithShape="0">
              <a:gsLst>
                <a:gs pos="0">
                  <a:srgbClr val="EEF1F2"/>
                </a:gs>
                <a:gs pos="100000">
                  <a:srgbClr val="7C7E7F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chemeClr val="tx1">
                        <a:alpha val="29000"/>
                      </a:scheme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Panel  Title</a:t>
              </a:r>
            </a:p>
          </p:txBody>
        </p:sp>
        <p:sp>
          <p:nvSpPr>
            <p:cNvPr id="4099" name="Rectangle 3"/>
            <p:cNvSpPr>
              <a:spLocks/>
            </p:cNvSpPr>
            <p:nvPr/>
          </p:nvSpPr>
          <p:spPr bwMode="auto">
            <a:xfrm>
              <a:off x="3" y="351"/>
              <a:ext cx="2312" cy="4960"/>
            </a:xfrm>
            <a:prstGeom prst="rect">
              <a:avLst/>
            </a:prstGeom>
            <a:solidFill>
              <a:srgbClr val="F2F2F2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165100" tIns="165100" rIns="165100" bIns="165100"/>
            <a:lstStyle/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1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2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3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4</a:t>
              </a:r>
            </a:p>
            <a:p>
              <a:pPr algn="l">
                <a:lnSpc>
                  <a:spcPct val="160000"/>
                </a:lnSpc>
              </a:pPr>
              <a:r>
                <a:rPr lang="en-US" sz="1900" b="1">
                  <a:solidFill>
                    <a:srgbClr val="44484D"/>
                  </a:solidFill>
                  <a:effectLst>
                    <a:outerShdw blurRad="38100" dist="38100" dir="2700000" algn="tl">
                      <a:srgbClr val="000000">
                        <a:alpha val="17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5</a:t>
              </a:r>
            </a:p>
          </p:txBody>
        </p:sp>
        <p:sp>
          <p:nvSpPr>
            <p:cNvPr id="4100" name="AutoShape 4"/>
            <p:cNvSpPr>
              <a:spLocks/>
            </p:cNvSpPr>
            <p:nvPr/>
          </p:nvSpPr>
          <p:spPr bwMode="auto">
            <a:xfrm>
              <a:off x="0" y="730"/>
              <a:ext cx="2312" cy="295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889FA"/>
                </a:gs>
                <a:gs pos="100000">
                  <a:srgbClr val="325AD0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35000"/>
                      </a:srgb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 2</a:t>
              </a:r>
            </a:p>
          </p:txBody>
        </p:sp>
      </p:grpSp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3897313" y="963613"/>
            <a:ext cx="9043987" cy="8432800"/>
            <a:chOff x="0" y="0"/>
            <a:chExt cx="5696" cy="5312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0" y="0"/>
              <a:ext cx="5696" cy="360"/>
            </a:xfrm>
            <a:custGeom>
              <a:avLst/>
              <a:gdLst/>
              <a:ahLst/>
              <a:cxnLst>
                <a:cxn ang="0">
                  <a:pos x="0" y="1263"/>
                </a:cxn>
                <a:cxn ang="0">
                  <a:pos x="92" y="0"/>
                </a:cxn>
                <a:cxn ang="0">
                  <a:pos x="21508" y="0"/>
                </a:cxn>
                <a:cxn ang="0">
                  <a:pos x="21600" y="1263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1263"/>
                </a:cxn>
                <a:cxn ang="0">
                  <a:pos x="0" y="1263"/>
                </a:cxn>
              </a:cxnLst>
              <a:rect l="0" t="0" r="r" b="b"/>
              <a:pathLst>
                <a:path w="21600" h="21600">
                  <a:moveTo>
                    <a:pt x="0" y="1263"/>
                  </a:moveTo>
                  <a:cubicBezTo>
                    <a:pt x="0" y="565"/>
                    <a:pt x="41" y="0"/>
                    <a:pt x="92" y="0"/>
                  </a:cubicBezTo>
                  <a:lnTo>
                    <a:pt x="21508" y="0"/>
                  </a:lnTo>
                  <a:cubicBezTo>
                    <a:pt x="21559" y="0"/>
                    <a:pt x="21600" y="565"/>
                    <a:pt x="21600" y="1263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1263"/>
                  </a:lnTo>
                  <a:close/>
                  <a:moveTo>
                    <a:pt x="0" y="1263"/>
                  </a:moveTo>
                </a:path>
              </a:pathLst>
            </a:custGeom>
            <a:gradFill rotWithShape="0">
              <a:gsLst>
                <a:gs pos="0">
                  <a:srgbClr val="EEF1F2"/>
                </a:gs>
                <a:gs pos="100000">
                  <a:srgbClr val="7C7E7F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4484D"/>
                  </a:solidFill>
                  <a:effectLst>
                    <a:outerShdw blurRad="38100" dist="38100" dir="2700000" algn="tl">
                      <a:schemeClr val="tx1">
                        <a:alpha val="44000"/>
                      </a:schemeClr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Detail For  Option 2</a:t>
              </a:r>
            </a:p>
          </p:txBody>
        </p:sp>
        <p:sp>
          <p:nvSpPr>
            <p:cNvPr id="4103" name="Rectangle 7"/>
            <p:cNvSpPr>
              <a:spLocks/>
            </p:cNvSpPr>
            <p:nvPr/>
          </p:nvSpPr>
          <p:spPr bwMode="auto">
            <a:xfrm>
              <a:off x="0" y="352"/>
              <a:ext cx="5696" cy="4960"/>
            </a:xfrm>
            <a:prstGeom prst="rect">
              <a:avLst/>
            </a:prstGeom>
            <a:solidFill>
              <a:srgbClr val="F2F2F2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48" y="48"/>
              <a:ext cx="608" cy="256"/>
            </a:xfrm>
            <a:custGeom>
              <a:avLst/>
              <a:gdLst/>
              <a:ahLst/>
              <a:cxnLst>
                <a:cxn ang="0">
                  <a:pos x="5158" y="0"/>
                </a:cxn>
                <a:cxn ang="0">
                  <a:pos x="20246" y="0"/>
                </a:cxn>
                <a:cxn ang="0">
                  <a:pos x="21600" y="3240"/>
                </a:cxn>
                <a:cxn ang="0">
                  <a:pos x="21600" y="18360"/>
                </a:cxn>
                <a:cxn ang="0">
                  <a:pos x="20246" y="21600"/>
                </a:cxn>
                <a:cxn ang="0">
                  <a:pos x="5158" y="21600"/>
                </a:cxn>
                <a:cxn ang="0">
                  <a:pos x="0" y="11103"/>
                </a:cxn>
                <a:cxn ang="0">
                  <a:pos x="5158" y="0"/>
                </a:cxn>
                <a:cxn ang="0">
                  <a:pos x="5158" y="0"/>
                </a:cxn>
              </a:cxnLst>
              <a:rect l="0" t="0" r="r" b="b"/>
              <a:pathLst>
                <a:path w="21600" h="21600">
                  <a:moveTo>
                    <a:pt x="5158" y="0"/>
                  </a:moveTo>
                  <a:lnTo>
                    <a:pt x="20246" y="0"/>
                  </a:lnTo>
                  <a:cubicBezTo>
                    <a:pt x="20994" y="0"/>
                    <a:pt x="21600" y="1451"/>
                    <a:pt x="21600" y="3240"/>
                  </a:cubicBezTo>
                  <a:lnTo>
                    <a:pt x="21600" y="18360"/>
                  </a:lnTo>
                  <a:cubicBezTo>
                    <a:pt x="21600" y="20149"/>
                    <a:pt x="20994" y="21600"/>
                    <a:pt x="20246" y="21600"/>
                  </a:cubicBezTo>
                  <a:lnTo>
                    <a:pt x="5158" y="21600"/>
                  </a:lnTo>
                  <a:cubicBezTo>
                    <a:pt x="4410" y="21600"/>
                    <a:pt x="0" y="12892"/>
                    <a:pt x="0" y="11103"/>
                  </a:cubicBezTo>
                  <a:cubicBezTo>
                    <a:pt x="0" y="11103"/>
                    <a:pt x="4410" y="0"/>
                    <a:pt x="5158" y="0"/>
                  </a:cubicBezTo>
                  <a:close/>
                  <a:moveTo>
                    <a:pt x="5158" y="0"/>
                  </a:moveTo>
                </a:path>
              </a:pathLst>
            </a:custGeom>
            <a:gradFill rotWithShape="0">
              <a:gsLst>
                <a:gs pos="0">
                  <a:srgbClr val="8F98AF"/>
                </a:gs>
                <a:gs pos="26424">
                  <a:srgbClr val="78859E"/>
                </a:gs>
                <a:gs pos="39896">
                  <a:srgbClr val="61718D"/>
                </a:gs>
                <a:gs pos="49741">
                  <a:srgbClr val="5B6B8A"/>
                </a:gs>
                <a:gs pos="49741">
                  <a:srgbClr val="546587"/>
                </a:gs>
                <a:gs pos="49741">
                  <a:srgbClr val="566586"/>
                </a:gs>
                <a:gs pos="100000">
                  <a:srgbClr val="576486"/>
                </a:gs>
              </a:gsLst>
              <a:lin ang="5400000" scaled="1"/>
            </a:gradFill>
            <a:ln w="12700" cap="flat">
              <a:solidFill>
                <a:srgbClr val="414D62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39999"/>
                </a:schemeClr>
              </a:outerShdw>
            </a:effectLst>
          </p:spPr>
          <p:txBody>
            <a:bodyPr lIns="0" tIns="0" rIns="0" bIns="0" anchor="ctr"/>
            <a:lstStyle/>
            <a:p>
              <a:pPr>
                <a:lnSpc>
                  <a:spcPct val="90000"/>
                </a:lnSpc>
              </a:pPr>
              <a:r>
                <a:rPr lang="en-US" sz="16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Back</a:t>
              </a:r>
            </a:p>
          </p:txBody>
        </p:sp>
      </p:grpSp>
      <p:sp>
        <p:nvSpPr>
          <p:cNvPr id="4105" name="Freeform 9"/>
          <p:cNvSpPr>
            <a:spLocks/>
          </p:cNvSpPr>
          <p:nvPr/>
        </p:nvSpPr>
        <p:spPr bwMode="auto">
          <a:xfrm>
            <a:off x="7969250" y="3916363"/>
            <a:ext cx="119063" cy="190500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21600" y="10527"/>
              </a:cxn>
              <a:cxn ang="0">
                <a:pos x="0" y="21600"/>
              </a:cxn>
            </a:cxnLst>
            <a:rect l="0" t="0" r="r" b="b"/>
            <a:pathLst>
              <a:path w="21600" h="21600">
                <a:moveTo>
                  <a:pt x="89" y="0"/>
                </a:moveTo>
                <a:lnTo>
                  <a:pt x="21600" y="10527"/>
                </a:lnTo>
                <a:lnTo>
                  <a:pt x="0" y="21600"/>
                </a:lnTo>
              </a:path>
            </a:pathLst>
          </a:custGeom>
          <a:noFill/>
          <a:ln w="38100" cap="flat">
            <a:solidFill>
              <a:srgbClr val="3F3F3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4051300" y="1701800"/>
            <a:ext cx="8724900" cy="622300"/>
            <a:chOff x="0" y="0"/>
            <a:chExt cx="5496" cy="392"/>
          </a:xfrm>
        </p:grpSpPr>
        <p:sp>
          <p:nvSpPr>
            <p:cNvPr id="4107" name="AutoShape 11"/>
            <p:cNvSpPr>
              <a:spLocks/>
            </p:cNvSpPr>
            <p:nvPr/>
          </p:nvSpPr>
          <p:spPr bwMode="auto">
            <a:xfrm>
              <a:off x="0" y="0"/>
              <a:ext cx="5496" cy="392"/>
            </a:xfrm>
            <a:prstGeom prst="roundRect">
              <a:avLst>
                <a:gd name="adj" fmla="val 15528"/>
              </a:avLst>
            </a:prstGeom>
            <a:solidFill>
              <a:srgbClr val="FFFFFF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5325" y="128"/>
              <a:ext cx="75" cy="121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21600" y="10527"/>
                </a:cxn>
                <a:cxn ang="0">
                  <a:pos x="0" y="21600"/>
                </a:cxn>
              </a:cxnLst>
              <a:rect l="0" t="0" r="r" b="b"/>
              <a:pathLst>
                <a:path w="21600" h="21600">
                  <a:moveTo>
                    <a:pt x="89" y="0"/>
                  </a:moveTo>
                  <a:lnTo>
                    <a:pt x="21600" y="10527"/>
                  </a:lnTo>
                  <a:lnTo>
                    <a:pt x="0" y="21600"/>
                  </a:lnTo>
                </a:path>
              </a:pathLst>
            </a:custGeom>
            <a:noFill/>
            <a:ln w="38100" cap="flat">
              <a:solidFill>
                <a:srgbClr val="3F3F3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4109" name="Group 13"/>
          <p:cNvGrpSpPr>
            <a:grpSpLocks/>
          </p:cNvGrpSpPr>
          <p:nvPr/>
        </p:nvGrpSpPr>
        <p:grpSpPr bwMode="auto">
          <a:xfrm>
            <a:off x="4051300" y="2489200"/>
            <a:ext cx="8724900" cy="1879600"/>
            <a:chOff x="0" y="0"/>
            <a:chExt cx="5496" cy="1183"/>
          </a:xfrm>
        </p:grpSpPr>
        <p:grpSp>
          <p:nvGrpSpPr>
            <p:cNvPr id="4110" name="Group 14"/>
            <p:cNvGrpSpPr>
              <a:grpSpLocks/>
            </p:cNvGrpSpPr>
            <p:nvPr/>
          </p:nvGrpSpPr>
          <p:grpSpPr bwMode="auto">
            <a:xfrm>
              <a:off x="0" y="0"/>
              <a:ext cx="5496" cy="400"/>
              <a:chOff x="0" y="0"/>
              <a:chExt cx="5496" cy="400"/>
            </a:xfrm>
          </p:grpSpPr>
          <p:sp>
            <p:nvSpPr>
              <p:cNvPr id="4111" name="Freeform 15"/>
              <p:cNvSpPr>
                <a:spLocks/>
              </p:cNvSpPr>
              <p:nvPr/>
            </p:nvSpPr>
            <p:spPr bwMode="auto">
              <a:xfrm>
                <a:off x="0" y="0"/>
                <a:ext cx="5496" cy="400"/>
              </a:xfrm>
              <a:custGeom>
                <a:avLst/>
                <a:gdLst/>
                <a:ahLst/>
                <a:cxnLst>
                  <a:cxn ang="0">
                    <a:pos x="0" y="2998"/>
                  </a:cxn>
                  <a:cxn ang="0">
                    <a:pos x="264" y="0"/>
                  </a:cxn>
                  <a:cxn ang="0">
                    <a:pos x="21336" y="0"/>
                  </a:cxn>
                  <a:cxn ang="0">
                    <a:pos x="21600" y="2998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98"/>
                  </a:cxn>
                  <a:cxn ang="0">
                    <a:pos x="0" y="2998"/>
                  </a:cxn>
                </a:cxnLst>
                <a:rect l="0" t="0" r="r" b="b"/>
                <a:pathLst>
                  <a:path w="21600" h="21600">
                    <a:moveTo>
                      <a:pt x="0" y="2998"/>
                    </a:moveTo>
                    <a:cubicBezTo>
                      <a:pt x="0" y="1342"/>
                      <a:pt x="118" y="0"/>
                      <a:pt x="264" y="0"/>
                    </a:cubicBezTo>
                    <a:lnTo>
                      <a:pt x="21336" y="0"/>
                    </a:lnTo>
                    <a:cubicBezTo>
                      <a:pt x="21482" y="0"/>
                      <a:pt x="21600" y="1342"/>
                      <a:pt x="21600" y="2998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98"/>
                    </a:lnTo>
                    <a:close/>
                    <a:moveTo>
                      <a:pt x="0" y="2998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12" name="Freeform 16"/>
              <p:cNvSpPr>
                <a:spLocks/>
              </p:cNvSpPr>
              <p:nvPr/>
            </p:nvSpPr>
            <p:spPr bwMode="auto">
              <a:xfrm>
                <a:off x="5333" y="143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13" name="Group 17"/>
            <p:cNvGrpSpPr>
              <a:grpSpLocks/>
            </p:cNvGrpSpPr>
            <p:nvPr/>
          </p:nvGrpSpPr>
          <p:grpSpPr bwMode="auto">
            <a:xfrm>
              <a:off x="0" y="400"/>
              <a:ext cx="5496" cy="392"/>
              <a:chOff x="0" y="0"/>
              <a:chExt cx="5496" cy="392"/>
            </a:xfrm>
          </p:grpSpPr>
          <p:sp>
            <p:nvSpPr>
              <p:cNvPr id="4114" name="AutoShape 18"/>
              <p:cNvSpPr>
                <a:spLocks/>
              </p:cNvSpPr>
              <p:nvPr/>
            </p:nvSpPr>
            <p:spPr bwMode="auto">
              <a:xfrm>
                <a:off x="0" y="0"/>
                <a:ext cx="5496" cy="392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15" name="Freeform 19"/>
              <p:cNvSpPr>
                <a:spLocks/>
              </p:cNvSpPr>
              <p:nvPr/>
            </p:nvSpPr>
            <p:spPr bwMode="auto">
              <a:xfrm>
                <a:off x="5325" y="128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16" name="Group 20"/>
            <p:cNvGrpSpPr>
              <a:grpSpLocks/>
            </p:cNvGrpSpPr>
            <p:nvPr/>
          </p:nvGrpSpPr>
          <p:grpSpPr bwMode="auto">
            <a:xfrm>
              <a:off x="0" y="780"/>
              <a:ext cx="5496" cy="403"/>
              <a:chOff x="0" y="0"/>
              <a:chExt cx="5496" cy="403"/>
            </a:xfrm>
          </p:grpSpPr>
          <p:sp>
            <p:nvSpPr>
              <p:cNvPr id="4117" name="Freeform 21"/>
              <p:cNvSpPr>
                <a:spLocks/>
              </p:cNvSpPr>
              <p:nvPr/>
            </p:nvSpPr>
            <p:spPr bwMode="auto">
              <a:xfrm>
                <a:off x="0" y="0"/>
                <a:ext cx="5496" cy="403"/>
              </a:xfrm>
              <a:custGeom>
                <a:avLst/>
                <a:gdLst/>
                <a:ahLst/>
                <a:cxnLst>
                  <a:cxn ang="0">
                    <a:pos x="0" y="18338"/>
                  </a:cxn>
                  <a:cxn ang="0">
                    <a:pos x="0" y="596"/>
                  </a:cxn>
                  <a:cxn ang="0">
                    <a:pos x="21600" y="0"/>
                  </a:cxn>
                  <a:cxn ang="0">
                    <a:pos x="21600" y="18338"/>
                  </a:cxn>
                  <a:cxn ang="0">
                    <a:pos x="21361" y="21600"/>
                  </a:cxn>
                  <a:cxn ang="0">
                    <a:pos x="239" y="21600"/>
                  </a:cxn>
                  <a:cxn ang="0">
                    <a:pos x="0" y="18338"/>
                  </a:cxn>
                  <a:cxn ang="0">
                    <a:pos x="0" y="18338"/>
                  </a:cxn>
                  <a:cxn ang="0">
                    <a:pos x="0" y="18338"/>
                  </a:cxn>
                </a:cxnLst>
                <a:rect l="0" t="0" r="r" b="b"/>
                <a:pathLst>
                  <a:path w="21600" h="21600">
                    <a:moveTo>
                      <a:pt x="0" y="18338"/>
                    </a:moveTo>
                    <a:lnTo>
                      <a:pt x="0" y="596"/>
                    </a:lnTo>
                    <a:lnTo>
                      <a:pt x="21600" y="0"/>
                    </a:lnTo>
                    <a:lnTo>
                      <a:pt x="21600" y="18338"/>
                    </a:lnTo>
                    <a:cubicBezTo>
                      <a:pt x="21600" y="20140"/>
                      <a:pt x="21493" y="21600"/>
                      <a:pt x="21361" y="21600"/>
                    </a:cubicBezTo>
                    <a:lnTo>
                      <a:pt x="239" y="21600"/>
                    </a:lnTo>
                    <a:cubicBezTo>
                      <a:pt x="107" y="21600"/>
                      <a:pt x="0" y="20140"/>
                      <a:pt x="0" y="18338"/>
                    </a:cubicBezTo>
                    <a:close/>
                    <a:moveTo>
                      <a:pt x="0" y="18338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18" name="Freeform 22"/>
              <p:cNvSpPr>
                <a:spLocks/>
              </p:cNvSpPr>
              <p:nvPr/>
            </p:nvSpPr>
            <p:spPr bwMode="auto">
              <a:xfrm>
                <a:off x="5325" y="140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4119" name="Group 23"/>
          <p:cNvGrpSpPr>
            <a:grpSpLocks/>
          </p:cNvGrpSpPr>
          <p:nvPr/>
        </p:nvGrpSpPr>
        <p:grpSpPr bwMode="auto">
          <a:xfrm>
            <a:off x="4051300" y="4521200"/>
            <a:ext cx="8724900" cy="1878013"/>
            <a:chOff x="0" y="0"/>
            <a:chExt cx="5496" cy="1183"/>
          </a:xfrm>
        </p:grpSpPr>
        <p:grpSp>
          <p:nvGrpSpPr>
            <p:cNvPr id="4120" name="Group 24"/>
            <p:cNvGrpSpPr>
              <a:grpSpLocks/>
            </p:cNvGrpSpPr>
            <p:nvPr/>
          </p:nvGrpSpPr>
          <p:grpSpPr bwMode="auto">
            <a:xfrm>
              <a:off x="0" y="0"/>
              <a:ext cx="5496" cy="400"/>
              <a:chOff x="0" y="0"/>
              <a:chExt cx="5496" cy="400"/>
            </a:xfrm>
          </p:grpSpPr>
          <p:sp>
            <p:nvSpPr>
              <p:cNvPr id="4121" name="Freeform 25"/>
              <p:cNvSpPr>
                <a:spLocks/>
              </p:cNvSpPr>
              <p:nvPr/>
            </p:nvSpPr>
            <p:spPr bwMode="auto">
              <a:xfrm>
                <a:off x="0" y="0"/>
                <a:ext cx="5496" cy="400"/>
              </a:xfrm>
              <a:custGeom>
                <a:avLst/>
                <a:gdLst/>
                <a:ahLst/>
                <a:cxnLst>
                  <a:cxn ang="0">
                    <a:pos x="0" y="2998"/>
                  </a:cxn>
                  <a:cxn ang="0">
                    <a:pos x="264" y="0"/>
                  </a:cxn>
                  <a:cxn ang="0">
                    <a:pos x="21336" y="0"/>
                  </a:cxn>
                  <a:cxn ang="0">
                    <a:pos x="21600" y="2998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98"/>
                  </a:cxn>
                  <a:cxn ang="0">
                    <a:pos x="0" y="2998"/>
                  </a:cxn>
                </a:cxnLst>
                <a:rect l="0" t="0" r="r" b="b"/>
                <a:pathLst>
                  <a:path w="21600" h="21600">
                    <a:moveTo>
                      <a:pt x="0" y="2998"/>
                    </a:moveTo>
                    <a:cubicBezTo>
                      <a:pt x="0" y="1342"/>
                      <a:pt x="118" y="0"/>
                      <a:pt x="264" y="0"/>
                    </a:cubicBezTo>
                    <a:lnTo>
                      <a:pt x="21336" y="0"/>
                    </a:lnTo>
                    <a:cubicBezTo>
                      <a:pt x="21482" y="0"/>
                      <a:pt x="21600" y="1342"/>
                      <a:pt x="21600" y="2998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98"/>
                    </a:lnTo>
                    <a:close/>
                    <a:moveTo>
                      <a:pt x="0" y="2998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22" name="Freeform 26"/>
              <p:cNvSpPr>
                <a:spLocks/>
              </p:cNvSpPr>
              <p:nvPr/>
            </p:nvSpPr>
            <p:spPr bwMode="auto">
              <a:xfrm>
                <a:off x="5333" y="143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23" name="Rectangle 27"/>
              <p:cNvSpPr>
                <a:spLocks/>
              </p:cNvSpPr>
              <p:nvPr/>
            </p:nvSpPr>
            <p:spPr bwMode="auto">
              <a:xfrm>
                <a:off x="4208" y="81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15 minutes</a:t>
                </a:r>
              </a:p>
            </p:txBody>
          </p:sp>
        </p:grpSp>
        <p:grpSp>
          <p:nvGrpSpPr>
            <p:cNvPr id="4124" name="Group 28"/>
            <p:cNvGrpSpPr>
              <a:grpSpLocks/>
            </p:cNvGrpSpPr>
            <p:nvPr/>
          </p:nvGrpSpPr>
          <p:grpSpPr bwMode="auto">
            <a:xfrm>
              <a:off x="0" y="400"/>
              <a:ext cx="5496" cy="392"/>
              <a:chOff x="0" y="0"/>
              <a:chExt cx="5496" cy="392"/>
            </a:xfrm>
          </p:grpSpPr>
          <p:sp>
            <p:nvSpPr>
              <p:cNvPr id="4125" name="AutoShape 29"/>
              <p:cNvSpPr>
                <a:spLocks/>
              </p:cNvSpPr>
              <p:nvPr/>
            </p:nvSpPr>
            <p:spPr bwMode="auto">
              <a:xfrm>
                <a:off x="0" y="0"/>
                <a:ext cx="5496" cy="392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26" name="Freeform 30"/>
              <p:cNvSpPr>
                <a:spLocks/>
              </p:cNvSpPr>
              <p:nvPr/>
            </p:nvSpPr>
            <p:spPr bwMode="auto">
              <a:xfrm>
                <a:off x="5325" y="128"/>
                <a:ext cx="75" cy="121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27" name="Rectangle 31"/>
              <p:cNvSpPr>
                <a:spLocks/>
              </p:cNvSpPr>
              <p:nvPr/>
            </p:nvSpPr>
            <p:spPr bwMode="auto">
              <a:xfrm>
                <a:off x="4208" y="73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700" b="1">
                    <a:solidFill>
                      <a:srgbClr val="324788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On</a:t>
                </a:r>
              </a:p>
            </p:txBody>
          </p:sp>
        </p:grpSp>
        <p:grpSp>
          <p:nvGrpSpPr>
            <p:cNvPr id="4128" name="Group 32"/>
            <p:cNvGrpSpPr>
              <a:grpSpLocks/>
            </p:cNvGrpSpPr>
            <p:nvPr/>
          </p:nvGrpSpPr>
          <p:grpSpPr bwMode="auto">
            <a:xfrm>
              <a:off x="0" y="780"/>
              <a:ext cx="5496" cy="403"/>
              <a:chOff x="0" y="0"/>
              <a:chExt cx="5496" cy="403"/>
            </a:xfrm>
          </p:grpSpPr>
          <p:sp>
            <p:nvSpPr>
              <p:cNvPr id="4129" name="Freeform 33"/>
              <p:cNvSpPr>
                <a:spLocks/>
              </p:cNvSpPr>
              <p:nvPr/>
            </p:nvSpPr>
            <p:spPr bwMode="auto">
              <a:xfrm>
                <a:off x="0" y="0"/>
                <a:ext cx="5496" cy="403"/>
              </a:xfrm>
              <a:custGeom>
                <a:avLst/>
                <a:gdLst/>
                <a:ahLst/>
                <a:cxnLst>
                  <a:cxn ang="0">
                    <a:pos x="0" y="18338"/>
                  </a:cxn>
                  <a:cxn ang="0">
                    <a:pos x="0" y="596"/>
                  </a:cxn>
                  <a:cxn ang="0">
                    <a:pos x="21600" y="0"/>
                  </a:cxn>
                  <a:cxn ang="0">
                    <a:pos x="21600" y="18338"/>
                  </a:cxn>
                  <a:cxn ang="0">
                    <a:pos x="21361" y="21600"/>
                  </a:cxn>
                  <a:cxn ang="0">
                    <a:pos x="239" y="21600"/>
                  </a:cxn>
                  <a:cxn ang="0">
                    <a:pos x="0" y="18338"/>
                  </a:cxn>
                  <a:cxn ang="0">
                    <a:pos x="0" y="18338"/>
                  </a:cxn>
                  <a:cxn ang="0">
                    <a:pos x="0" y="18338"/>
                  </a:cxn>
                </a:cxnLst>
                <a:rect l="0" t="0" r="r" b="b"/>
                <a:pathLst>
                  <a:path w="21600" h="21600">
                    <a:moveTo>
                      <a:pt x="0" y="18338"/>
                    </a:moveTo>
                    <a:lnTo>
                      <a:pt x="0" y="596"/>
                    </a:lnTo>
                    <a:lnTo>
                      <a:pt x="21600" y="0"/>
                    </a:lnTo>
                    <a:lnTo>
                      <a:pt x="21600" y="18338"/>
                    </a:lnTo>
                    <a:cubicBezTo>
                      <a:pt x="21600" y="20140"/>
                      <a:pt x="21493" y="21600"/>
                      <a:pt x="21361" y="21600"/>
                    </a:cubicBezTo>
                    <a:lnTo>
                      <a:pt x="239" y="21600"/>
                    </a:lnTo>
                    <a:cubicBezTo>
                      <a:pt x="107" y="21600"/>
                      <a:pt x="0" y="20140"/>
                      <a:pt x="0" y="18338"/>
                    </a:cubicBezTo>
                    <a:close/>
                    <a:moveTo>
                      <a:pt x="0" y="18338"/>
                    </a:moveTo>
                  </a:path>
                </a:pathLst>
              </a:custGeom>
              <a:gradFill rotWithShape="0">
                <a:gsLst>
                  <a:gs pos="0">
                    <a:srgbClr val="5889FA"/>
                  </a:gs>
                  <a:gs pos="100000">
                    <a:srgbClr val="325AD0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21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Option</a:t>
                </a:r>
              </a:p>
            </p:txBody>
          </p:sp>
          <p:sp>
            <p:nvSpPr>
              <p:cNvPr id="4130" name="Freeform 34"/>
              <p:cNvSpPr>
                <a:spLocks/>
              </p:cNvSpPr>
              <p:nvPr/>
            </p:nvSpPr>
            <p:spPr bwMode="auto">
              <a:xfrm>
                <a:off x="5325" y="140"/>
                <a:ext cx="75" cy="12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31" name="Rectangle 35"/>
              <p:cNvSpPr>
                <a:spLocks/>
              </p:cNvSpPr>
              <p:nvPr/>
            </p:nvSpPr>
            <p:spPr bwMode="auto">
              <a:xfrm>
                <a:off x="4208" y="84"/>
                <a:ext cx="920" cy="232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38100" tIns="38100" rIns="38100" bIns="38100" anchor="ctr"/>
              <a:lstStyle/>
              <a:p>
                <a:pPr algn="r"/>
                <a:r>
                  <a:rPr lang="en-US" sz="18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Off</a:t>
                </a:r>
              </a:p>
            </p:txBody>
          </p:sp>
        </p:grpSp>
      </p:grpSp>
      <p:grpSp>
        <p:nvGrpSpPr>
          <p:cNvPr id="4132" name="Group 36"/>
          <p:cNvGrpSpPr>
            <a:grpSpLocks/>
          </p:cNvGrpSpPr>
          <p:nvPr/>
        </p:nvGrpSpPr>
        <p:grpSpPr bwMode="auto">
          <a:xfrm>
            <a:off x="4051300" y="6654800"/>
            <a:ext cx="8724900" cy="1879600"/>
            <a:chOff x="0" y="0"/>
            <a:chExt cx="5496" cy="1183"/>
          </a:xfrm>
        </p:grpSpPr>
        <p:sp>
          <p:nvSpPr>
            <p:cNvPr id="4133" name="Freeform 37"/>
            <p:cNvSpPr>
              <a:spLocks/>
            </p:cNvSpPr>
            <p:nvPr/>
          </p:nvSpPr>
          <p:spPr bwMode="auto">
            <a:xfrm>
              <a:off x="0" y="0"/>
              <a:ext cx="5496" cy="400"/>
            </a:xfrm>
            <a:custGeom>
              <a:avLst/>
              <a:gdLst/>
              <a:ahLst/>
              <a:cxnLst>
                <a:cxn ang="0">
                  <a:pos x="0" y="2998"/>
                </a:cxn>
                <a:cxn ang="0">
                  <a:pos x="264" y="0"/>
                </a:cxn>
                <a:cxn ang="0">
                  <a:pos x="21336" y="0"/>
                </a:cxn>
                <a:cxn ang="0">
                  <a:pos x="21600" y="2998"/>
                </a:cxn>
                <a:cxn ang="0">
                  <a:pos x="21600" y="21600"/>
                </a:cxn>
                <a:cxn ang="0">
                  <a:pos x="0" y="21600"/>
                </a:cxn>
                <a:cxn ang="0">
                  <a:pos x="0" y="2998"/>
                </a:cxn>
                <a:cxn ang="0">
                  <a:pos x="0" y="2998"/>
                </a:cxn>
              </a:cxnLst>
              <a:rect l="0" t="0" r="r" b="b"/>
              <a:pathLst>
                <a:path w="21600" h="21600">
                  <a:moveTo>
                    <a:pt x="0" y="2998"/>
                  </a:moveTo>
                  <a:cubicBezTo>
                    <a:pt x="0" y="1342"/>
                    <a:pt x="118" y="0"/>
                    <a:pt x="264" y="0"/>
                  </a:cubicBezTo>
                  <a:lnTo>
                    <a:pt x="21336" y="0"/>
                  </a:lnTo>
                  <a:cubicBezTo>
                    <a:pt x="21482" y="0"/>
                    <a:pt x="21600" y="1342"/>
                    <a:pt x="21600" y="2998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2998"/>
                  </a:lnTo>
                  <a:close/>
                  <a:moveTo>
                    <a:pt x="0" y="2998"/>
                  </a:moveTo>
                </a:path>
              </a:pathLst>
            </a:custGeom>
            <a:solidFill>
              <a:srgbClr val="FFFFFF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4134" name="AutoShape 38"/>
            <p:cNvSpPr>
              <a:spLocks/>
            </p:cNvSpPr>
            <p:nvPr/>
          </p:nvSpPr>
          <p:spPr bwMode="auto">
            <a:xfrm>
              <a:off x="0" y="400"/>
              <a:ext cx="5496" cy="39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sp>
          <p:nvSpPr>
            <p:cNvPr id="4135" name="Freeform 39"/>
            <p:cNvSpPr>
              <a:spLocks/>
            </p:cNvSpPr>
            <p:nvPr/>
          </p:nvSpPr>
          <p:spPr bwMode="auto">
            <a:xfrm>
              <a:off x="0" y="780"/>
              <a:ext cx="5496" cy="403"/>
            </a:xfrm>
            <a:custGeom>
              <a:avLst/>
              <a:gdLst/>
              <a:ahLst/>
              <a:cxnLst>
                <a:cxn ang="0">
                  <a:pos x="0" y="18338"/>
                </a:cxn>
                <a:cxn ang="0">
                  <a:pos x="0" y="596"/>
                </a:cxn>
                <a:cxn ang="0">
                  <a:pos x="21600" y="0"/>
                </a:cxn>
                <a:cxn ang="0">
                  <a:pos x="21600" y="18338"/>
                </a:cxn>
                <a:cxn ang="0">
                  <a:pos x="21361" y="21600"/>
                </a:cxn>
                <a:cxn ang="0">
                  <a:pos x="239" y="21600"/>
                </a:cxn>
                <a:cxn ang="0">
                  <a:pos x="0" y="18338"/>
                </a:cxn>
                <a:cxn ang="0">
                  <a:pos x="0" y="18338"/>
                </a:cxn>
                <a:cxn ang="0">
                  <a:pos x="0" y="18338"/>
                </a:cxn>
              </a:cxnLst>
              <a:rect l="0" t="0" r="r" b="b"/>
              <a:pathLst>
                <a:path w="21600" h="21600">
                  <a:moveTo>
                    <a:pt x="0" y="18338"/>
                  </a:moveTo>
                  <a:lnTo>
                    <a:pt x="0" y="596"/>
                  </a:lnTo>
                  <a:lnTo>
                    <a:pt x="21600" y="0"/>
                  </a:lnTo>
                  <a:lnTo>
                    <a:pt x="21600" y="18338"/>
                  </a:lnTo>
                  <a:cubicBezTo>
                    <a:pt x="21600" y="20140"/>
                    <a:pt x="21493" y="21600"/>
                    <a:pt x="21361" y="21600"/>
                  </a:cubicBezTo>
                  <a:lnTo>
                    <a:pt x="239" y="21600"/>
                  </a:lnTo>
                  <a:cubicBezTo>
                    <a:pt x="107" y="21600"/>
                    <a:pt x="0" y="20140"/>
                    <a:pt x="0" y="18338"/>
                  </a:cubicBezTo>
                  <a:close/>
                  <a:moveTo>
                    <a:pt x="0" y="18338"/>
                  </a:moveTo>
                </a:path>
              </a:pathLst>
            </a:custGeom>
            <a:solidFill>
              <a:srgbClr val="FFFFFF"/>
            </a:solidFill>
            <a:ln w="6350" cap="flat">
              <a:solidFill>
                <a:srgbClr val="BFBFB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101600" tIns="101600" rIns="101600" bIns="101600" anchor="ctr"/>
            <a:lstStyle/>
            <a:p>
              <a:pPr algn="l"/>
              <a:r>
                <a:rPr lang="en-US" sz="2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Option</a:t>
              </a:r>
            </a:p>
          </p:txBody>
        </p:sp>
        <p:grpSp>
          <p:nvGrpSpPr>
            <p:cNvPr id="4136" name="Group 40"/>
            <p:cNvGrpSpPr>
              <a:grpSpLocks/>
            </p:cNvGrpSpPr>
            <p:nvPr/>
          </p:nvGrpSpPr>
          <p:grpSpPr bwMode="auto">
            <a:xfrm>
              <a:off x="4650" y="873"/>
              <a:ext cx="733" cy="224"/>
              <a:chOff x="0" y="0"/>
              <a:chExt cx="732" cy="224"/>
            </a:xfrm>
          </p:grpSpPr>
          <p:sp>
            <p:nvSpPr>
              <p:cNvPr id="4137" name="AutoShape 41"/>
              <p:cNvSpPr>
                <a:spLocks/>
              </p:cNvSpPr>
              <p:nvPr/>
            </p:nvSpPr>
            <p:spPr bwMode="auto">
              <a:xfrm>
                <a:off x="0" y="0"/>
                <a:ext cx="726" cy="223"/>
              </a:xfrm>
              <a:prstGeom prst="roundRect">
                <a:avLst>
                  <a:gd name="adj" fmla="val 22907"/>
                </a:avLst>
              </a:prstGeom>
              <a:gradFill rotWithShape="0">
                <a:gsLst>
                  <a:gs pos="0">
                    <a:srgbClr val="2A4BB4"/>
                  </a:gs>
                  <a:gs pos="100000">
                    <a:srgbClr val="5A89F7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l"/>
                <a:r>
                  <a:rPr lang="en-US" sz="1600" b="1" smtClean="0">
                    <a:solidFill>
                      <a:srgbClr val="F6F6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Helvetica" charset="0"/>
                    <a:cs typeface="Helvetica" charset="0"/>
                    <a:sym typeface="Helvetica" charset="0"/>
                  </a:rPr>
                  <a:t> ON</a:t>
                </a:r>
                <a:endParaRPr lang="en-US" sz="16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endParaRPr>
              </a:p>
            </p:txBody>
          </p:sp>
          <p:sp>
            <p:nvSpPr>
              <p:cNvPr id="4138" name="AutoShape 42"/>
              <p:cNvSpPr>
                <a:spLocks/>
              </p:cNvSpPr>
              <p:nvPr/>
            </p:nvSpPr>
            <p:spPr bwMode="auto">
              <a:xfrm>
                <a:off x="380" y="0"/>
                <a:ext cx="352" cy="224"/>
              </a:xfrm>
              <a:prstGeom prst="roundRect">
                <a:avLst>
                  <a:gd name="adj" fmla="val 19958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10800000"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39" name="Group 43"/>
            <p:cNvGrpSpPr>
              <a:grpSpLocks/>
            </p:cNvGrpSpPr>
            <p:nvPr/>
          </p:nvGrpSpPr>
          <p:grpSpPr bwMode="auto">
            <a:xfrm>
              <a:off x="4672" y="95"/>
              <a:ext cx="648" cy="225"/>
              <a:chOff x="0" y="0"/>
              <a:chExt cx="648" cy="224"/>
            </a:xfrm>
          </p:grpSpPr>
          <p:sp>
            <p:nvSpPr>
              <p:cNvPr id="4140" name="AutoShape 44"/>
              <p:cNvSpPr>
                <a:spLocks/>
              </p:cNvSpPr>
              <p:nvPr/>
            </p:nvSpPr>
            <p:spPr bwMode="auto">
              <a:xfrm>
                <a:off x="0" y="0"/>
                <a:ext cx="648" cy="224"/>
              </a:xfrm>
              <a:prstGeom prst="roundRect">
                <a:avLst>
                  <a:gd name="adj" fmla="val 13491"/>
                </a:avLst>
              </a:prstGeom>
              <a:gradFill rotWithShape="0">
                <a:gsLst>
                  <a:gs pos="0">
                    <a:srgbClr val="BFBFBF"/>
                  </a:gs>
                  <a:gs pos="100000">
                    <a:srgbClr val="FFFFFF"/>
                  </a:gs>
                </a:gsLst>
                <a:lin ang="5400000" scaled="1"/>
              </a:gradFill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r>
                  <a:rPr lang="en-US" sz="1400" b="1">
                    <a:solidFill>
                      <a:srgbClr val="44484D"/>
                    </a:solidFill>
                    <a:effectLst>
                      <a:outerShdw blurRad="38100" dist="38100" dir="2700000" algn="tl">
                        <a:srgbClr val="000000">
                          <a:alpha val="7000"/>
                        </a:srgbClr>
                      </a:outerShdw>
                    </a:effectLst>
                    <a:latin typeface="Helvetica" charset="0"/>
                    <a:cs typeface="Helvetica" charset="0"/>
                    <a:sym typeface="Helvetica" charset="0"/>
                  </a:rPr>
                  <a:t>OFF</a:t>
                </a:r>
              </a:p>
            </p:txBody>
          </p:sp>
          <p:sp>
            <p:nvSpPr>
              <p:cNvPr id="4141" name="AutoShape 45"/>
              <p:cNvSpPr>
                <a:spLocks/>
              </p:cNvSpPr>
              <p:nvPr/>
            </p:nvSpPr>
            <p:spPr bwMode="auto">
              <a:xfrm>
                <a:off x="0" y="0"/>
                <a:ext cx="352" cy="224"/>
              </a:xfrm>
              <a:prstGeom prst="roundRect">
                <a:avLst>
                  <a:gd name="adj" fmla="val 19958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42" name="Group 46"/>
            <p:cNvGrpSpPr>
              <a:grpSpLocks/>
            </p:cNvGrpSpPr>
            <p:nvPr/>
          </p:nvGrpSpPr>
          <p:grpSpPr bwMode="auto">
            <a:xfrm>
              <a:off x="4672" y="487"/>
              <a:ext cx="648" cy="225"/>
              <a:chOff x="0" y="0"/>
              <a:chExt cx="648" cy="224"/>
            </a:xfrm>
          </p:grpSpPr>
          <p:sp>
            <p:nvSpPr>
              <p:cNvPr id="4143" name="AutoShape 47"/>
              <p:cNvSpPr>
                <a:spLocks/>
              </p:cNvSpPr>
              <p:nvPr/>
            </p:nvSpPr>
            <p:spPr bwMode="auto">
              <a:xfrm>
                <a:off x="0" y="0"/>
                <a:ext cx="648" cy="224"/>
              </a:xfrm>
              <a:prstGeom prst="roundRect">
                <a:avLst>
                  <a:gd name="adj" fmla="val 13491"/>
                </a:avLst>
              </a:prstGeom>
              <a:gradFill rotWithShape="0">
                <a:gsLst>
                  <a:gs pos="0">
                    <a:srgbClr val="BFBFBF"/>
                  </a:gs>
                  <a:gs pos="100000">
                    <a:srgbClr val="FFFFFF"/>
                  </a:gs>
                </a:gsLst>
                <a:lin ang="5400000" scaled="1"/>
              </a:gradFill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r>
                  <a:rPr lang="en-US" sz="1400" b="1">
                    <a:solidFill>
                      <a:srgbClr val="44484D"/>
                    </a:solidFill>
                    <a:effectLst>
                      <a:outerShdw blurRad="38100" dist="38100" dir="2700000" algn="tl">
                        <a:srgbClr val="000000">
                          <a:alpha val="10000"/>
                        </a:srgbClr>
                      </a:outerShdw>
                    </a:effectLst>
                    <a:latin typeface="Helvetica" charset="0"/>
                    <a:cs typeface="Helvetica" charset="0"/>
                    <a:sym typeface="Helvetica" charset="0"/>
                  </a:rPr>
                  <a:t>OFF</a:t>
                </a:r>
              </a:p>
            </p:txBody>
          </p:sp>
          <p:sp>
            <p:nvSpPr>
              <p:cNvPr id="4144" name="AutoShape 48"/>
              <p:cNvSpPr>
                <a:spLocks/>
              </p:cNvSpPr>
              <p:nvPr/>
            </p:nvSpPr>
            <p:spPr bwMode="auto">
              <a:xfrm>
                <a:off x="0" y="0"/>
                <a:ext cx="352" cy="224"/>
              </a:xfrm>
              <a:prstGeom prst="roundRect">
                <a:avLst>
                  <a:gd name="adj" fmla="val 19958"/>
                </a:avLst>
              </a:prstGeom>
              <a:gradFill rotWithShape="0">
                <a:gsLst>
                  <a:gs pos="0">
                    <a:srgbClr val="EDEDED"/>
                  </a:gs>
                  <a:gs pos="2589">
                    <a:srgbClr val="EDEDED"/>
                  </a:gs>
                  <a:gs pos="12434">
                    <a:srgbClr val="C6C6C6"/>
                  </a:gs>
                  <a:gs pos="100000">
                    <a:srgbClr val="EDEDE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algn="ctr" rotWithShape="0">
                  <a:srgbClr val="3F3F3F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4145" name="Group 49"/>
          <p:cNvGrpSpPr>
            <a:grpSpLocks/>
          </p:cNvGrpSpPr>
          <p:nvPr/>
        </p:nvGrpSpPr>
        <p:grpSpPr bwMode="auto">
          <a:xfrm>
            <a:off x="0" y="-25400"/>
            <a:ext cx="13042900" cy="711200"/>
            <a:chOff x="0" y="0"/>
            <a:chExt cx="8216" cy="448"/>
          </a:xfrm>
        </p:grpSpPr>
        <p:sp>
          <p:nvSpPr>
            <p:cNvPr id="4146" name="AutoShape 50"/>
            <p:cNvSpPr>
              <a:spLocks/>
            </p:cNvSpPr>
            <p:nvPr/>
          </p:nvSpPr>
          <p:spPr bwMode="auto">
            <a:xfrm>
              <a:off x="0" y="0"/>
              <a:ext cx="8216" cy="44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4147" name="Picture 5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" y="81"/>
              <a:ext cx="1105" cy="33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4148" name="Rectangle 52"/>
            <p:cNvSpPr>
              <a:spLocks/>
            </p:cNvSpPr>
            <p:nvPr/>
          </p:nvSpPr>
          <p:spPr bwMode="auto">
            <a:xfrm>
              <a:off x="1982" y="76"/>
              <a:ext cx="742" cy="31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Panels</a:t>
              </a:r>
            </a:p>
          </p:txBody>
        </p:sp>
        <p:sp>
          <p:nvSpPr>
            <p:cNvPr id="4149" name="Rectangle 53"/>
            <p:cNvSpPr>
              <a:spLocks/>
            </p:cNvSpPr>
            <p:nvPr/>
          </p:nvSpPr>
          <p:spPr bwMode="auto">
            <a:xfrm>
              <a:off x="7814" y="124"/>
              <a:ext cx="335" cy="2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Group 1"/>
          <p:cNvGrpSpPr>
            <a:grpSpLocks/>
          </p:cNvGrpSpPr>
          <p:nvPr/>
        </p:nvGrpSpPr>
        <p:grpSpPr bwMode="auto">
          <a:xfrm>
            <a:off x="4572000" y="1600200"/>
            <a:ext cx="4089400" cy="3124200"/>
            <a:chOff x="0" y="0"/>
            <a:chExt cx="2576" cy="1968"/>
          </a:xfrm>
        </p:grpSpPr>
        <p:sp>
          <p:nvSpPr>
            <p:cNvPr id="5122" name="AutoShape 2"/>
            <p:cNvSpPr>
              <a:spLocks/>
            </p:cNvSpPr>
            <p:nvPr/>
          </p:nvSpPr>
          <p:spPr bwMode="auto">
            <a:xfrm>
              <a:off x="0" y="0"/>
              <a:ext cx="2576" cy="1968"/>
            </a:xfrm>
            <a:prstGeom prst="roundRect">
              <a:avLst>
                <a:gd name="adj" fmla="val 3250"/>
              </a:avLst>
            </a:prstGeom>
            <a:gradFill rotWithShape="0">
              <a:gsLst>
                <a:gs pos="0">
                  <a:srgbClr val="A7A8B0"/>
                </a:gs>
                <a:gs pos="13989">
                  <a:srgbClr val="676A75"/>
                </a:gs>
                <a:gs pos="13989">
                  <a:srgbClr val="282C3B"/>
                </a:gs>
                <a:gs pos="13989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Pop-up Dialog</a:t>
              </a:r>
            </a:p>
          </p:txBody>
        </p:sp>
        <p:sp>
          <p:nvSpPr>
            <p:cNvPr id="5123" name="AutoShape 3"/>
            <p:cNvSpPr>
              <a:spLocks/>
            </p:cNvSpPr>
            <p:nvPr/>
          </p:nvSpPr>
          <p:spPr bwMode="auto">
            <a:xfrm>
              <a:off x="1760" y="1603"/>
              <a:ext cx="728" cy="296"/>
            </a:xfrm>
            <a:prstGeom prst="roundRect">
              <a:avLst>
                <a:gd name="adj" fmla="val 9056"/>
              </a:avLst>
            </a:prstGeom>
            <a:gradFill rotWithShape="0">
              <a:gsLst>
                <a:gs pos="0">
                  <a:srgbClr val="7383AB"/>
                </a:gs>
                <a:gs pos="12434">
                  <a:srgbClr val="7383AB"/>
                </a:gs>
                <a:gs pos="36269">
                  <a:srgbClr val="4F659B"/>
                </a:gs>
                <a:gs pos="52332">
                  <a:srgbClr val="415890"/>
                </a:gs>
                <a:gs pos="52332">
                  <a:srgbClr val="334B85"/>
                </a:gs>
                <a:gs pos="100000">
                  <a:srgbClr val="354D89"/>
                </a:gs>
              </a:gsLst>
              <a:lin ang="5400000" scaled="1"/>
            </a:gradFill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OK</a:t>
              </a:r>
            </a:p>
          </p:txBody>
        </p:sp>
        <p:sp>
          <p:nvSpPr>
            <p:cNvPr id="5124" name="AutoShape 4"/>
            <p:cNvSpPr>
              <a:spLocks/>
            </p:cNvSpPr>
            <p:nvPr/>
          </p:nvSpPr>
          <p:spPr bwMode="auto">
            <a:xfrm>
              <a:off x="72" y="384"/>
              <a:ext cx="2424" cy="1128"/>
            </a:xfrm>
            <a:prstGeom prst="roundRect">
              <a:avLst>
                <a:gd name="adj" fmla="val 4255"/>
              </a:avLst>
            </a:prstGeom>
            <a:gradFill rotWithShape="0">
              <a:gsLst>
                <a:gs pos="0">
                  <a:srgbClr val="ABACAF"/>
                </a:gs>
                <a:gs pos="6735">
                  <a:srgbClr val="F0F4F4"/>
                </a:gs>
                <a:gs pos="100000">
                  <a:srgbClr val="FAFFFF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200">
                  <a:solidFill>
                    <a:srgbClr val="000000"/>
                  </a:solidFill>
                  <a:latin typeface="Helvetica" charset="0"/>
                  <a:cs typeface="Helvetica" charset="0"/>
                  <a:sym typeface="Helvetica" charset="0"/>
                </a:rPr>
                <a:t>You need to hold your device upside down, shake it sideways then touch your nose to activate this feature</a:t>
              </a:r>
            </a:p>
          </p:txBody>
        </p:sp>
        <p:sp>
          <p:nvSpPr>
            <p:cNvPr id="5125" name="AutoShape 5"/>
            <p:cNvSpPr>
              <a:spLocks/>
            </p:cNvSpPr>
            <p:nvPr/>
          </p:nvSpPr>
          <p:spPr bwMode="auto">
            <a:xfrm>
              <a:off x="144" y="1603"/>
              <a:ext cx="720" cy="296"/>
            </a:xfrm>
            <a:prstGeom prst="roundRect">
              <a:avLst>
                <a:gd name="adj" fmla="val 15014"/>
              </a:avLst>
            </a:prstGeom>
            <a:gradFill rotWithShape="0">
              <a:gsLst>
                <a:gs pos="0">
                  <a:srgbClr val="E8E9EA">
                    <a:alpha val="92000"/>
                  </a:srgbClr>
                </a:gs>
                <a:gs pos="1038">
                  <a:srgbClr val="E8E9EA">
                    <a:alpha val="92000"/>
                  </a:srgbClr>
                </a:gs>
                <a:gs pos="50259">
                  <a:srgbClr val="C7C8CA">
                    <a:alpha val="92000"/>
                  </a:srgbClr>
                </a:gs>
                <a:gs pos="50259">
                  <a:srgbClr val="A6A7A9">
                    <a:alpha val="92000"/>
                  </a:srgbClr>
                </a:gs>
                <a:gs pos="97928">
                  <a:srgbClr val="AAABB1">
                    <a:alpha val="92000"/>
                  </a:srgbClr>
                </a:gs>
                <a:gs pos="100000">
                  <a:srgbClr val="AAABB1">
                    <a:alpha val="92000"/>
                  </a:srgbClr>
                </a:gs>
              </a:gsLst>
              <a:lin ang="5400000" scaled="1"/>
            </a:gradFill>
            <a:ln w="381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800" b="1">
                  <a:solidFill>
                    <a:srgbClr val="454545"/>
                  </a:solidFill>
                  <a:effectLst>
                    <a:outerShdw blurRad="38100" dist="38100" dir="2700000" algn="tl">
                      <a:schemeClr val="tx1">
                        <a:alpha val="50000"/>
                      </a:scheme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Cancel</a:t>
              </a:r>
            </a:p>
          </p:txBody>
        </p:sp>
      </p:grp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9613900" y="1822450"/>
            <a:ext cx="2857500" cy="1371600"/>
            <a:chOff x="0" y="0"/>
            <a:chExt cx="1800" cy="864"/>
          </a:xfrm>
        </p:grpSpPr>
        <p:sp>
          <p:nvSpPr>
            <p:cNvPr id="5127" name="AutoShape 7"/>
            <p:cNvSpPr>
              <a:spLocks/>
            </p:cNvSpPr>
            <p:nvPr/>
          </p:nvSpPr>
          <p:spPr bwMode="auto">
            <a:xfrm>
              <a:off x="0" y="0"/>
              <a:ext cx="1800" cy="864"/>
            </a:xfrm>
            <a:custGeom>
              <a:avLst/>
              <a:gdLst>
                <a:gd name="T0" fmla="*/ 10800 w 21600"/>
                <a:gd name="T1" fmla="+- 0 10800 2266"/>
                <a:gd name="T2" fmla="*/ 10800 h 19334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19334">
                  <a:moveTo>
                    <a:pt x="10602" y="-2266"/>
                  </a:moveTo>
                  <a:lnTo>
                    <a:pt x="9264" y="0"/>
                  </a:lnTo>
                  <a:lnTo>
                    <a:pt x="960" y="0"/>
                  </a:lnTo>
                  <a:cubicBezTo>
                    <a:pt x="430" y="0"/>
                    <a:pt x="0" y="801"/>
                    <a:pt x="0" y="1790"/>
                  </a:cubicBezTo>
                  <a:lnTo>
                    <a:pt x="0" y="17544"/>
                  </a:lnTo>
                  <a:cubicBezTo>
                    <a:pt x="0" y="18532"/>
                    <a:pt x="430" y="19334"/>
                    <a:pt x="960" y="19334"/>
                  </a:cubicBezTo>
                  <a:lnTo>
                    <a:pt x="20640" y="19334"/>
                  </a:lnTo>
                  <a:cubicBezTo>
                    <a:pt x="21170" y="19334"/>
                    <a:pt x="21600" y="18532"/>
                    <a:pt x="21600" y="17544"/>
                  </a:cubicBezTo>
                  <a:lnTo>
                    <a:pt x="21600" y="1790"/>
                  </a:lnTo>
                  <a:cubicBezTo>
                    <a:pt x="21600" y="801"/>
                    <a:pt x="21170" y="0"/>
                    <a:pt x="20640" y="0"/>
                  </a:cubicBezTo>
                  <a:lnTo>
                    <a:pt x="11940" y="0"/>
                  </a:lnTo>
                  <a:lnTo>
                    <a:pt x="10602" y="-2266"/>
                  </a:lnTo>
                  <a:close/>
                  <a:moveTo>
                    <a:pt x="10602" y="-2266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29533">
                  <a:srgbClr val="676A75"/>
                </a:gs>
                <a:gs pos="29533">
                  <a:srgbClr val="282C3B"/>
                </a:gs>
                <a:gs pos="29533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Text Size</a:t>
              </a:r>
            </a:p>
          </p:txBody>
        </p:sp>
        <p:sp>
          <p:nvSpPr>
            <p:cNvPr id="5128" name="AutoShape 8"/>
            <p:cNvSpPr>
              <a:spLocks/>
            </p:cNvSpPr>
            <p:nvPr/>
          </p:nvSpPr>
          <p:spPr bwMode="auto">
            <a:xfrm>
              <a:off x="52" y="324"/>
              <a:ext cx="1704" cy="464"/>
            </a:xfrm>
            <a:prstGeom prst="roundRect">
              <a:avLst>
                <a:gd name="adj" fmla="val 10343"/>
              </a:avLst>
            </a:prstGeom>
            <a:gradFill rotWithShape="0">
              <a:gsLst>
                <a:gs pos="0">
                  <a:srgbClr val="818383"/>
                </a:gs>
                <a:gs pos="11398">
                  <a:srgbClr val="C2C2C2"/>
                </a:gs>
                <a:gs pos="22092">
                  <a:srgbClr val="D3D3D3"/>
                </a:gs>
                <a:gs pos="100000">
                  <a:srgbClr val="E5E5E5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29" name="AutoShape 9"/>
            <p:cNvSpPr>
              <a:spLocks/>
            </p:cNvSpPr>
            <p:nvPr/>
          </p:nvSpPr>
          <p:spPr bwMode="auto">
            <a:xfrm>
              <a:off x="104" y="399"/>
              <a:ext cx="774" cy="337"/>
            </a:xfrm>
            <a:prstGeom prst="roundRect">
              <a:avLst>
                <a:gd name="adj" fmla="val 18134"/>
              </a:avLst>
            </a:prstGeom>
            <a:solidFill>
              <a:srgbClr val="FFFFFF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600">
                  <a:solidFill>
                    <a:srgbClr val="000000"/>
                  </a:solidFill>
                  <a:latin typeface="Georgia" charset="0"/>
                  <a:ea typeface="Georgia" charset="0"/>
                  <a:cs typeface="Georgia" charset="0"/>
                  <a:sym typeface="Georgia" charset="0"/>
                </a:rPr>
                <a:t>T</a:t>
              </a:r>
            </a:p>
          </p:txBody>
        </p:sp>
        <p:sp>
          <p:nvSpPr>
            <p:cNvPr id="5130" name="AutoShape 10"/>
            <p:cNvSpPr>
              <a:spLocks/>
            </p:cNvSpPr>
            <p:nvPr/>
          </p:nvSpPr>
          <p:spPr bwMode="auto">
            <a:xfrm>
              <a:off x="915" y="399"/>
              <a:ext cx="781" cy="337"/>
            </a:xfrm>
            <a:prstGeom prst="roundRect">
              <a:avLst>
                <a:gd name="adj" fmla="val 18134"/>
              </a:avLst>
            </a:prstGeom>
            <a:solidFill>
              <a:srgbClr val="FFFFFF"/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600" b="1">
                  <a:solidFill>
                    <a:srgbClr val="000000"/>
                  </a:solidFill>
                  <a:latin typeface="Georgia" charset="0"/>
                  <a:ea typeface="Georgia" charset="0"/>
                  <a:cs typeface="Georgia" charset="0"/>
                  <a:sym typeface="Georgia" charset="0"/>
                </a:rPr>
                <a:t>T</a:t>
              </a:r>
            </a:p>
          </p:txBody>
        </p:sp>
      </p:grpSp>
      <p:grpSp>
        <p:nvGrpSpPr>
          <p:cNvPr id="5131" name="Group 11"/>
          <p:cNvGrpSpPr>
            <a:grpSpLocks/>
          </p:cNvGrpSpPr>
          <p:nvPr/>
        </p:nvGrpSpPr>
        <p:grpSpPr bwMode="auto">
          <a:xfrm>
            <a:off x="4762500" y="5956300"/>
            <a:ext cx="3695700" cy="2971800"/>
            <a:chOff x="0" y="0"/>
            <a:chExt cx="2328" cy="1872"/>
          </a:xfrm>
        </p:grpSpPr>
        <p:sp>
          <p:nvSpPr>
            <p:cNvPr id="5132" name="AutoShape 12"/>
            <p:cNvSpPr>
              <a:spLocks/>
            </p:cNvSpPr>
            <p:nvPr/>
          </p:nvSpPr>
          <p:spPr bwMode="auto">
            <a:xfrm>
              <a:off x="0" y="0"/>
              <a:ext cx="2328" cy="1872"/>
            </a:xfrm>
            <a:custGeom>
              <a:avLst/>
              <a:gdLst>
                <a:gd name="T0" fmla="*/ 10800 w 21600"/>
                <a:gd name="T1" fmla="+- 0 10800 1054"/>
                <a:gd name="T2" fmla="*/ 10800 h 20546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0546">
                  <a:moveTo>
                    <a:pt x="10911" y="-1054"/>
                  </a:moveTo>
                  <a:lnTo>
                    <a:pt x="9874" y="0"/>
                  </a:lnTo>
                  <a:lnTo>
                    <a:pt x="742" y="0"/>
                  </a:lnTo>
                  <a:cubicBezTo>
                    <a:pt x="332" y="0"/>
                    <a:pt x="0" y="393"/>
                    <a:pt x="0" y="878"/>
                  </a:cubicBezTo>
                  <a:lnTo>
                    <a:pt x="0" y="19668"/>
                  </a:lnTo>
                  <a:cubicBezTo>
                    <a:pt x="0" y="20153"/>
                    <a:pt x="332" y="20546"/>
                    <a:pt x="742" y="20546"/>
                  </a:cubicBezTo>
                  <a:lnTo>
                    <a:pt x="20858" y="20546"/>
                  </a:lnTo>
                  <a:cubicBezTo>
                    <a:pt x="21268" y="20546"/>
                    <a:pt x="21600" y="20153"/>
                    <a:pt x="21600" y="19668"/>
                  </a:cubicBezTo>
                  <a:lnTo>
                    <a:pt x="21600" y="878"/>
                  </a:lnTo>
                  <a:cubicBezTo>
                    <a:pt x="21600" y="393"/>
                    <a:pt x="21268" y="0"/>
                    <a:pt x="20858" y="0"/>
                  </a:cubicBezTo>
                  <a:lnTo>
                    <a:pt x="11948" y="0"/>
                  </a:lnTo>
                  <a:lnTo>
                    <a:pt x="10911" y="-1054"/>
                  </a:lnTo>
                  <a:close/>
                  <a:moveTo>
                    <a:pt x="10911" y="-1054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50258">
                  <a:srgbClr val="676A75"/>
                </a:gs>
                <a:gs pos="50258">
                  <a:srgbClr val="282C3B"/>
                </a:gs>
                <a:gs pos="50258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5133" name="Group 13"/>
            <p:cNvGrpSpPr>
              <a:grpSpLocks/>
            </p:cNvGrpSpPr>
            <p:nvPr/>
          </p:nvGrpSpPr>
          <p:grpSpPr bwMode="auto">
            <a:xfrm>
              <a:off x="70" y="76"/>
              <a:ext cx="2168" cy="1664"/>
              <a:chOff x="0" y="0"/>
              <a:chExt cx="2168" cy="1664"/>
            </a:xfrm>
          </p:grpSpPr>
          <p:sp>
            <p:nvSpPr>
              <p:cNvPr id="5134" name="AutoShape 14"/>
              <p:cNvSpPr>
                <a:spLocks/>
              </p:cNvSpPr>
              <p:nvPr/>
            </p:nvSpPr>
            <p:spPr bwMode="auto">
              <a:xfrm>
                <a:off x="0" y="0"/>
                <a:ext cx="2168" cy="1664"/>
              </a:xfrm>
              <a:prstGeom prst="roundRect">
                <a:avLst>
                  <a:gd name="adj" fmla="val 3361"/>
                </a:avLst>
              </a:prstGeom>
              <a:gradFill rotWithShape="0">
                <a:gsLst>
                  <a:gs pos="0">
                    <a:srgbClr val="808183"/>
                  </a:gs>
                  <a:gs pos="5910">
                    <a:srgbClr val="BEC0C1"/>
                  </a:gs>
                  <a:gs pos="22797">
                    <a:srgbClr val="FCFFFF"/>
                  </a:gs>
                  <a:gs pos="73575">
                    <a:srgbClr val="FCFFFF"/>
                  </a:gs>
                  <a:gs pos="98962">
                    <a:srgbClr val="808183"/>
                  </a:gs>
                  <a:gs pos="100000">
                    <a:srgbClr val="808183"/>
                  </a:gs>
                </a:gsLst>
                <a:lin ang="5400000" scaled="1"/>
              </a:gradFill>
              <a:ln w="12700" cap="flat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1</a:t>
                </a:r>
              </a:p>
              <a:p>
                <a:pPr marL="342900" algn="l"/>
                <a:endPara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endParaRPr>
              </a:p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2</a:t>
                </a:r>
              </a:p>
              <a:p>
                <a:pPr marL="342900" algn="l"/>
                <a:endPara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endParaRPr>
              </a:p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3</a:t>
                </a:r>
              </a:p>
              <a:p>
                <a:pPr marL="342900" algn="l"/>
                <a:endParaRPr lang="en-US" sz="1800" b="1">
                  <a:solidFill>
                    <a:srgbClr val="101010"/>
                  </a:solidFill>
                  <a:latin typeface="Arial" charset="0"/>
                  <a:cs typeface="Arial" charset="0"/>
                  <a:sym typeface="Arial" charset="0"/>
                </a:endParaRPr>
              </a:p>
              <a:p>
                <a:pPr marL="342900" algn="l"/>
                <a:r>
                  <a:rPr lang="en-US" sz="1800" b="1">
                    <a:solidFill>
                      <a:srgbClr val="101010"/>
                    </a:solidFill>
                    <a:latin typeface="Arial" charset="0"/>
                    <a:cs typeface="Arial" charset="0"/>
                    <a:sym typeface="Arial" charset="0"/>
                  </a:rPr>
                  <a:t>Option 4</a:t>
                </a:r>
              </a:p>
            </p:txBody>
          </p:sp>
          <p:sp>
            <p:nvSpPr>
              <p:cNvPr id="5135" name="Rectangle 15"/>
              <p:cNvSpPr>
                <a:spLocks/>
              </p:cNvSpPr>
              <p:nvPr/>
            </p:nvSpPr>
            <p:spPr bwMode="auto">
              <a:xfrm>
                <a:off x="17" y="523"/>
                <a:ext cx="200" cy="240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399" dir="5400000" algn="ctr" rotWithShape="0">
                  <a:schemeClr val="bg2">
                    <a:alpha val="89999"/>
                  </a:schemeClr>
                </a:outerShdw>
              </a:effectLst>
            </p:spPr>
            <p:txBody>
              <a:bodyPr lIns="0" tIns="0" rIns="0" bIns="0" anchor="ctr"/>
              <a:lstStyle/>
              <a:p>
                <a:pPr algn="l"/>
                <a:r>
                  <a:rPr lang="en-US" sz="2200" b="1">
                    <a:solidFill>
                      <a:srgbClr val="101010"/>
                    </a:solidFill>
                    <a:latin typeface="Arial" charset="0"/>
                    <a:ea typeface="Lucida Grande" charset="0"/>
                    <a:cs typeface="Lucida Grande" charset="0"/>
                    <a:sym typeface="Arial" charset="0"/>
                  </a:rPr>
                  <a:t>✓</a:t>
                </a:r>
              </a:p>
            </p:txBody>
          </p:sp>
        </p:grpSp>
      </p:grpSp>
      <p:grpSp>
        <p:nvGrpSpPr>
          <p:cNvPr id="5136" name="Group 16"/>
          <p:cNvGrpSpPr>
            <a:grpSpLocks/>
          </p:cNvGrpSpPr>
          <p:nvPr/>
        </p:nvGrpSpPr>
        <p:grpSpPr bwMode="auto">
          <a:xfrm>
            <a:off x="8890000" y="4584700"/>
            <a:ext cx="3886200" cy="4330700"/>
            <a:chOff x="0" y="0"/>
            <a:chExt cx="2448" cy="2728"/>
          </a:xfrm>
        </p:grpSpPr>
        <p:sp>
          <p:nvSpPr>
            <p:cNvPr id="5137" name="AutoShape 17"/>
            <p:cNvSpPr>
              <a:spLocks/>
            </p:cNvSpPr>
            <p:nvPr/>
          </p:nvSpPr>
          <p:spPr bwMode="auto">
            <a:xfrm>
              <a:off x="0" y="0"/>
              <a:ext cx="2448" cy="2728"/>
            </a:xfrm>
            <a:custGeom>
              <a:avLst/>
              <a:gdLst>
                <a:gd name="T0" fmla="*/ 10800 w 21600"/>
                <a:gd name="T1" fmla="+- 0 10800 945"/>
                <a:gd name="T2" fmla="*/ 10800 h 20655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0655">
                  <a:moveTo>
                    <a:pt x="10268" y="-945"/>
                  </a:moveTo>
                  <a:lnTo>
                    <a:pt x="9285" y="0"/>
                  </a:lnTo>
                  <a:lnTo>
                    <a:pt x="706" y="0"/>
                  </a:lnTo>
                  <a:cubicBezTo>
                    <a:pt x="316" y="0"/>
                    <a:pt x="0" y="271"/>
                    <a:pt x="0" y="605"/>
                  </a:cubicBezTo>
                  <a:lnTo>
                    <a:pt x="0" y="20049"/>
                  </a:lnTo>
                  <a:cubicBezTo>
                    <a:pt x="0" y="20384"/>
                    <a:pt x="316" y="20655"/>
                    <a:pt x="706" y="20655"/>
                  </a:cubicBezTo>
                  <a:lnTo>
                    <a:pt x="20894" y="20655"/>
                  </a:lnTo>
                  <a:cubicBezTo>
                    <a:pt x="21284" y="20655"/>
                    <a:pt x="21600" y="20384"/>
                    <a:pt x="21600" y="20049"/>
                  </a:cubicBezTo>
                  <a:lnTo>
                    <a:pt x="21600" y="605"/>
                  </a:lnTo>
                  <a:cubicBezTo>
                    <a:pt x="21600" y="271"/>
                    <a:pt x="21284" y="0"/>
                    <a:pt x="20894" y="0"/>
                  </a:cubicBezTo>
                  <a:lnTo>
                    <a:pt x="11254" y="0"/>
                  </a:lnTo>
                  <a:lnTo>
                    <a:pt x="10268" y="-945"/>
                  </a:lnTo>
                  <a:close/>
                  <a:moveTo>
                    <a:pt x="10268" y="-945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13989">
                  <a:srgbClr val="676A75"/>
                </a:gs>
                <a:gs pos="13989">
                  <a:srgbClr val="282C3B"/>
                </a:gs>
                <a:gs pos="13989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Drop Down</a:t>
              </a:r>
            </a:p>
          </p:txBody>
        </p:sp>
        <p:sp>
          <p:nvSpPr>
            <p:cNvPr id="5138" name="Freeform 18"/>
            <p:cNvSpPr>
              <a:spLocks/>
            </p:cNvSpPr>
            <p:nvPr/>
          </p:nvSpPr>
          <p:spPr bwMode="auto">
            <a:xfrm>
              <a:off x="1385" y="2328"/>
              <a:ext cx="575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735" y="0"/>
                </a:cxn>
                <a:cxn ang="0">
                  <a:pos x="21600" y="5059"/>
                </a:cxn>
                <a:cxn ang="0">
                  <a:pos x="21600" y="16541"/>
                </a:cxn>
                <a:cxn ang="0">
                  <a:pos x="18735" y="21600"/>
                </a:cxn>
                <a:cxn ang="0">
                  <a:pos x="0" y="2160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8735" y="0"/>
                  </a:lnTo>
                  <a:cubicBezTo>
                    <a:pt x="20317" y="0"/>
                    <a:pt x="21600" y="2265"/>
                    <a:pt x="21600" y="5059"/>
                  </a:cubicBezTo>
                  <a:lnTo>
                    <a:pt x="21600" y="16541"/>
                  </a:lnTo>
                  <a:cubicBezTo>
                    <a:pt x="21600" y="19335"/>
                    <a:pt x="20317" y="21600"/>
                    <a:pt x="18735" y="21600"/>
                  </a:cubicBezTo>
                  <a:lnTo>
                    <a:pt x="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2C3642"/>
                </a:gs>
              </a:gsLst>
              <a:lin ang="5400000" scaled="1"/>
            </a:gradFill>
            <a:ln w="3175" cap="flat">
              <a:solidFill>
                <a:srgbClr val="F4F4F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chemeClr val="tx1"/>
                  </a:solidFill>
                  <a:ea typeface="Gill Sans" charset="0"/>
                  <a:cs typeface="Gill Sans" charset="0"/>
                </a:rPr>
                <a:t>Label</a:t>
              </a:r>
            </a:p>
          </p:txBody>
        </p:sp>
        <p:sp>
          <p:nvSpPr>
            <p:cNvPr id="5139" name="Freeform 19"/>
            <p:cNvSpPr>
              <a:spLocks/>
            </p:cNvSpPr>
            <p:nvPr/>
          </p:nvSpPr>
          <p:spPr bwMode="auto">
            <a:xfrm>
              <a:off x="328" y="2328"/>
              <a:ext cx="525" cy="288"/>
            </a:xfrm>
            <a:custGeom>
              <a:avLst/>
              <a:gdLst/>
              <a:ahLst/>
              <a:cxnLst>
                <a:cxn ang="0">
                  <a:pos x="0" y="16025"/>
                </a:cxn>
                <a:cxn ang="0">
                  <a:pos x="0" y="5575"/>
                </a:cxn>
                <a:cxn ang="0">
                  <a:pos x="3221" y="0"/>
                </a:cxn>
                <a:cxn ang="0">
                  <a:pos x="21600" y="0"/>
                </a:cxn>
                <a:cxn ang="0">
                  <a:pos x="21365" y="21600"/>
                </a:cxn>
                <a:cxn ang="0">
                  <a:pos x="3221" y="21600"/>
                </a:cxn>
                <a:cxn ang="0">
                  <a:pos x="0" y="16025"/>
                </a:cxn>
                <a:cxn ang="0">
                  <a:pos x="0" y="16025"/>
                </a:cxn>
                <a:cxn ang="0">
                  <a:pos x="0" y="16025"/>
                </a:cxn>
              </a:cxnLst>
              <a:rect l="0" t="0" r="r" b="b"/>
              <a:pathLst>
                <a:path w="21600" h="21600">
                  <a:moveTo>
                    <a:pt x="0" y="16025"/>
                  </a:moveTo>
                  <a:lnTo>
                    <a:pt x="0" y="5575"/>
                  </a:lnTo>
                  <a:cubicBezTo>
                    <a:pt x="0" y="2496"/>
                    <a:pt x="1442" y="0"/>
                    <a:pt x="3221" y="0"/>
                  </a:cubicBezTo>
                  <a:lnTo>
                    <a:pt x="21600" y="0"/>
                  </a:lnTo>
                  <a:lnTo>
                    <a:pt x="21365" y="21600"/>
                  </a:lnTo>
                  <a:lnTo>
                    <a:pt x="3221" y="21600"/>
                  </a:lnTo>
                  <a:cubicBezTo>
                    <a:pt x="1442" y="21600"/>
                    <a:pt x="0" y="19104"/>
                    <a:pt x="0" y="16025"/>
                  </a:cubicBezTo>
                  <a:close/>
                  <a:moveTo>
                    <a:pt x="0" y="16025"/>
                  </a:moveTo>
                </a:path>
              </a:pathLst>
            </a:custGeom>
            <a:gradFill rotWithShape="0">
              <a:gsLst>
                <a:gs pos="0">
                  <a:srgbClr val="2C3642"/>
                </a:gs>
                <a:gs pos="100000">
                  <a:srgbClr val="000000"/>
                </a:gs>
              </a:gsLst>
              <a:lin ang="5400000" scaled="1"/>
            </a:gradFill>
            <a:ln w="3175" cap="flat">
              <a:solidFill>
                <a:srgbClr val="F4F4F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chemeClr val="tx1"/>
                  </a:solidFill>
                  <a:ea typeface="Gill Sans" charset="0"/>
                  <a:cs typeface="Gill Sans" charset="0"/>
                </a:rPr>
                <a:t>Label</a:t>
              </a:r>
            </a:p>
          </p:txBody>
        </p:sp>
        <p:sp>
          <p:nvSpPr>
            <p:cNvPr id="5140" name="AutoShape 20"/>
            <p:cNvSpPr>
              <a:spLocks/>
            </p:cNvSpPr>
            <p:nvPr/>
          </p:nvSpPr>
          <p:spPr bwMode="auto">
            <a:xfrm>
              <a:off x="847" y="2328"/>
              <a:ext cx="538" cy="28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2C3642"/>
                </a:gs>
                <a:gs pos="100000">
                  <a:srgbClr val="000000"/>
                </a:gs>
              </a:gsLst>
              <a:lin ang="5400000" scaled="1"/>
            </a:gradFill>
            <a:ln w="3175" cap="flat">
              <a:solidFill>
                <a:srgbClr val="F4F4F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2000">
                  <a:solidFill>
                    <a:schemeClr val="tx1"/>
                  </a:solidFill>
                  <a:ea typeface="Gill Sans" charset="0"/>
                  <a:cs typeface="Gill Sans" charset="0"/>
                </a:rPr>
                <a:t>Label</a:t>
              </a:r>
            </a:p>
          </p:txBody>
        </p:sp>
        <p:grpSp>
          <p:nvGrpSpPr>
            <p:cNvPr id="5141" name="Group 21"/>
            <p:cNvGrpSpPr>
              <a:grpSpLocks/>
            </p:cNvGrpSpPr>
            <p:nvPr/>
          </p:nvGrpSpPr>
          <p:grpSpPr bwMode="auto">
            <a:xfrm>
              <a:off x="64" y="416"/>
              <a:ext cx="2328" cy="352"/>
              <a:chOff x="0" y="0"/>
              <a:chExt cx="2328" cy="352"/>
            </a:xfrm>
          </p:grpSpPr>
          <p:sp>
            <p:nvSpPr>
              <p:cNvPr id="5142" name="Freeform 22"/>
              <p:cNvSpPr>
                <a:spLocks/>
              </p:cNvSpPr>
              <p:nvPr/>
            </p:nvSpPr>
            <p:spPr bwMode="auto">
              <a:xfrm>
                <a:off x="0" y="0"/>
                <a:ext cx="2328" cy="352"/>
              </a:xfrm>
              <a:custGeom>
                <a:avLst/>
                <a:gdLst/>
                <a:ahLst/>
                <a:cxnLst>
                  <a:cxn ang="0">
                    <a:pos x="0" y="2945"/>
                  </a:cxn>
                  <a:cxn ang="0">
                    <a:pos x="445" y="0"/>
                  </a:cxn>
                  <a:cxn ang="0">
                    <a:pos x="21155" y="0"/>
                  </a:cxn>
                  <a:cxn ang="0">
                    <a:pos x="21600" y="2945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2945"/>
                  </a:cxn>
                  <a:cxn ang="0">
                    <a:pos x="0" y="2945"/>
                  </a:cxn>
                </a:cxnLst>
                <a:rect l="0" t="0" r="r" b="b"/>
                <a:pathLst>
                  <a:path w="21600" h="21600">
                    <a:moveTo>
                      <a:pt x="0" y="2945"/>
                    </a:moveTo>
                    <a:cubicBezTo>
                      <a:pt x="0" y="1319"/>
                      <a:pt x="199" y="0"/>
                      <a:pt x="445" y="0"/>
                    </a:cubicBezTo>
                    <a:lnTo>
                      <a:pt x="21155" y="0"/>
                    </a:lnTo>
                    <a:cubicBezTo>
                      <a:pt x="21401" y="0"/>
                      <a:pt x="21600" y="1319"/>
                      <a:pt x="21600" y="2945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2945"/>
                    </a:lnTo>
                    <a:close/>
                    <a:moveTo>
                      <a:pt x="0" y="2945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sp>
            <p:nvSpPr>
              <p:cNvPr id="5143" name="Freeform 23"/>
              <p:cNvSpPr>
                <a:spLocks/>
              </p:cNvSpPr>
              <p:nvPr/>
            </p:nvSpPr>
            <p:spPr bwMode="auto">
              <a:xfrm>
                <a:off x="2166" y="119"/>
                <a:ext cx="66" cy="105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144" name="Group 24"/>
            <p:cNvGrpSpPr>
              <a:grpSpLocks/>
            </p:cNvGrpSpPr>
            <p:nvPr/>
          </p:nvGrpSpPr>
          <p:grpSpPr bwMode="auto">
            <a:xfrm>
              <a:off x="64" y="768"/>
              <a:ext cx="2328" cy="360"/>
              <a:chOff x="0" y="0"/>
              <a:chExt cx="2328" cy="360"/>
            </a:xfrm>
          </p:grpSpPr>
          <p:sp>
            <p:nvSpPr>
              <p:cNvPr id="5145" name="Freeform 25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sp>
            <p:nvSpPr>
              <p:cNvPr id="5146" name="Freeform 26"/>
              <p:cNvSpPr>
                <a:spLocks/>
              </p:cNvSpPr>
              <p:nvPr/>
            </p:nvSpPr>
            <p:spPr bwMode="auto">
              <a:xfrm>
                <a:off x="2158" y="127"/>
                <a:ext cx="66" cy="105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5147" name="Group 27"/>
            <p:cNvGrpSpPr>
              <a:grpSpLocks/>
            </p:cNvGrpSpPr>
            <p:nvPr/>
          </p:nvGrpSpPr>
          <p:grpSpPr bwMode="auto">
            <a:xfrm>
              <a:off x="64" y="1128"/>
              <a:ext cx="2328" cy="360"/>
              <a:chOff x="0" y="0"/>
              <a:chExt cx="2328" cy="360"/>
            </a:xfrm>
          </p:grpSpPr>
          <p:sp>
            <p:nvSpPr>
              <p:cNvPr id="5148" name="Freeform 28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sp>
            <p:nvSpPr>
              <p:cNvPr id="5149" name="Freeform 29"/>
              <p:cNvSpPr>
                <a:spLocks/>
              </p:cNvSpPr>
              <p:nvPr/>
            </p:nvSpPr>
            <p:spPr bwMode="auto">
              <a:xfrm>
                <a:off x="2158" y="127"/>
                <a:ext cx="66" cy="105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21600" y="10527"/>
                  </a:cxn>
                  <a:cxn ang="0">
                    <a:pos x="0" y="21600"/>
                  </a:cxn>
                </a:cxnLst>
                <a:rect l="0" t="0" r="r" b="b"/>
                <a:pathLst>
                  <a:path w="21600" h="21600">
                    <a:moveTo>
                      <a:pt x="89" y="0"/>
                    </a:moveTo>
                    <a:lnTo>
                      <a:pt x="21600" y="10527"/>
                    </a:lnTo>
                    <a:lnTo>
                      <a:pt x="0" y="21600"/>
                    </a:lnTo>
                  </a:path>
                </a:pathLst>
              </a:custGeom>
              <a:noFill/>
              <a:ln w="38100" cap="flat">
                <a:solidFill>
                  <a:srgbClr val="3F3F3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150" name="Rectangle 30"/>
              <p:cNvSpPr>
                <a:spLocks/>
              </p:cNvSpPr>
              <p:nvPr/>
            </p:nvSpPr>
            <p:spPr bwMode="auto">
              <a:xfrm>
                <a:off x="1128" y="83"/>
                <a:ext cx="936" cy="184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 anchor="ctr"/>
              <a:lstStyle/>
              <a:p>
                <a:pPr algn="r"/>
                <a:r>
                  <a:rPr lang="en-US" sz="2000">
                    <a:solidFill>
                      <a:srgbClr val="6B75AF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rPr>
                  <a:t>choice</a:t>
                </a:r>
              </a:p>
            </p:txBody>
          </p:sp>
        </p:grpSp>
        <p:grpSp>
          <p:nvGrpSpPr>
            <p:cNvPr id="5151" name="Group 31"/>
            <p:cNvGrpSpPr>
              <a:grpSpLocks/>
            </p:cNvGrpSpPr>
            <p:nvPr/>
          </p:nvGrpSpPr>
          <p:grpSpPr bwMode="auto">
            <a:xfrm>
              <a:off x="64" y="1488"/>
              <a:ext cx="2328" cy="360"/>
              <a:chOff x="0" y="0"/>
              <a:chExt cx="2328" cy="360"/>
            </a:xfrm>
          </p:grpSpPr>
          <p:sp>
            <p:nvSpPr>
              <p:cNvPr id="5152" name="Freeform 32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00" y="0"/>
                  </a:cxn>
                  <a:cxn ang="0">
                    <a:pos x="21600" y="21600"/>
                  </a:cxn>
                  <a:cxn ang="0">
                    <a:pos x="0" y="2160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grpSp>
            <p:nvGrpSpPr>
              <p:cNvPr id="5153" name="Group 33"/>
              <p:cNvGrpSpPr>
                <a:grpSpLocks/>
              </p:cNvGrpSpPr>
              <p:nvPr/>
            </p:nvGrpSpPr>
            <p:grpSpPr bwMode="auto">
              <a:xfrm>
                <a:off x="1680" y="83"/>
                <a:ext cx="576" cy="192"/>
                <a:chOff x="0" y="0"/>
                <a:chExt cx="576" cy="192"/>
              </a:xfrm>
            </p:grpSpPr>
            <p:sp>
              <p:nvSpPr>
                <p:cNvPr id="5154" name="AutoShape 34"/>
                <p:cNvSpPr>
                  <a:spLocks/>
                </p:cNvSpPr>
                <p:nvPr/>
              </p:nvSpPr>
              <p:spPr bwMode="auto">
                <a:xfrm>
                  <a:off x="0" y="12"/>
                  <a:ext cx="576" cy="176"/>
                </a:xfrm>
                <a:prstGeom prst="roundRect">
                  <a:avLst>
                    <a:gd name="adj" fmla="val 22727"/>
                  </a:avLst>
                </a:prstGeom>
                <a:gradFill rotWithShape="0">
                  <a:gsLst>
                    <a:gs pos="0">
                      <a:srgbClr val="2A4BB4"/>
                    </a:gs>
                    <a:gs pos="100000">
                      <a:srgbClr val="5A89F7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155" name="AutoShape 35"/>
                <p:cNvSpPr>
                  <a:spLocks/>
                </p:cNvSpPr>
                <p:nvPr/>
              </p:nvSpPr>
              <p:spPr bwMode="auto">
                <a:xfrm>
                  <a:off x="296" y="28"/>
                  <a:ext cx="264" cy="144"/>
                </a:xfrm>
                <a:prstGeom prst="roundRect">
                  <a:avLst>
                    <a:gd name="adj" fmla="val 27778"/>
                  </a:avLst>
                </a:prstGeom>
                <a:gradFill rotWithShape="0">
                  <a:gsLst>
                    <a:gs pos="0">
                      <a:srgbClr val="C6C6C6"/>
                    </a:gs>
                    <a:gs pos="100000">
                      <a:srgbClr val="EDEDED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12700" dir="10919942" algn="ctr" rotWithShape="0">
                    <a:srgbClr val="3F3F3F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156" name="Rectangle 36"/>
                <p:cNvSpPr>
                  <a:spLocks/>
                </p:cNvSpPr>
                <p:nvPr/>
              </p:nvSpPr>
              <p:spPr bwMode="auto">
                <a:xfrm>
                  <a:off x="20" y="0"/>
                  <a:ext cx="240" cy="192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sz="1400" b="1">
                      <a:solidFill>
                        <a:schemeClr val="tx1"/>
                      </a:solidFill>
                      <a:latin typeface="Arial" charset="0"/>
                      <a:cs typeface="Arial" charset="0"/>
                      <a:sym typeface="Arial" charset="0"/>
                    </a:rPr>
                    <a:t>ON</a:t>
                  </a:r>
                </a:p>
              </p:txBody>
            </p:sp>
          </p:grpSp>
        </p:grpSp>
        <p:grpSp>
          <p:nvGrpSpPr>
            <p:cNvPr id="5157" name="Group 37"/>
            <p:cNvGrpSpPr>
              <a:grpSpLocks/>
            </p:cNvGrpSpPr>
            <p:nvPr/>
          </p:nvGrpSpPr>
          <p:grpSpPr bwMode="auto">
            <a:xfrm>
              <a:off x="64" y="1848"/>
              <a:ext cx="2328" cy="360"/>
              <a:chOff x="0" y="0"/>
              <a:chExt cx="2328" cy="360"/>
            </a:xfrm>
          </p:grpSpPr>
          <p:sp>
            <p:nvSpPr>
              <p:cNvPr id="5158" name="Freeform 38"/>
              <p:cNvSpPr>
                <a:spLocks/>
              </p:cNvSpPr>
              <p:nvPr/>
            </p:nvSpPr>
            <p:spPr bwMode="auto">
              <a:xfrm>
                <a:off x="0" y="0"/>
                <a:ext cx="2328" cy="360"/>
              </a:xfrm>
              <a:custGeom>
                <a:avLst/>
                <a:gdLst/>
                <a:ahLst/>
                <a:cxnLst>
                  <a:cxn ang="0">
                    <a:pos x="0" y="18240"/>
                  </a:cxn>
                  <a:cxn ang="0">
                    <a:pos x="0" y="0"/>
                  </a:cxn>
                  <a:cxn ang="0">
                    <a:pos x="21600" y="480"/>
                  </a:cxn>
                  <a:cxn ang="0">
                    <a:pos x="21600" y="18240"/>
                  </a:cxn>
                  <a:cxn ang="0">
                    <a:pos x="21082" y="21600"/>
                  </a:cxn>
                  <a:cxn ang="0">
                    <a:pos x="518" y="21600"/>
                  </a:cxn>
                  <a:cxn ang="0">
                    <a:pos x="0" y="18240"/>
                  </a:cxn>
                  <a:cxn ang="0">
                    <a:pos x="0" y="18240"/>
                  </a:cxn>
                  <a:cxn ang="0">
                    <a:pos x="0" y="18240"/>
                  </a:cxn>
                </a:cxnLst>
                <a:rect l="0" t="0" r="r" b="b"/>
                <a:pathLst>
                  <a:path w="21600" h="21600">
                    <a:moveTo>
                      <a:pt x="0" y="18240"/>
                    </a:moveTo>
                    <a:lnTo>
                      <a:pt x="0" y="0"/>
                    </a:lnTo>
                    <a:lnTo>
                      <a:pt x="21600" y="480"/>
                    </a:lnTo>
                    <a:lnTo>
                      <a:pt x="21600" y="18240"/>
                    </a:lnTo>
                    <a:cubicBezTo>
                      <a:pt x="21600" y="20096"/>
                      <a:pt x="21368" y="21600"/>
                      <a:pt x="21082" y="21600"/>
                    </a:cubicBezTo>
                    <a:lnTo>
                      <a:pt x="518" y="21600"/>
                    </a:lnTo>
                    <a:cubicBezTo>
                      <a:pt x="232" y="21600"/>
                      <a:pt x="0" y="20096"/>
                      <a:pt x="0" y="18240"/>
                    </a:cubicBezTo>
                    <a:close/>
                    <a:moveTo>
                      <a:pt x="0" y="18240"/>
                    </a:moveTo>
                  </a:path>
                </a:pathLst>
              </a:custGeom>
              <a:solidFill>
                <a:srgbClr val="FFFFFF"/>
              </a:solidFill>
              <a:ln w="6350" cap="flat">
                <a:solidFill>
                  <a:srgbClr val="BFBFB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101600" tIns="101600" rIns="101600" bIns="101600" anchor="ctr"/>
              <a:lstStyle/>
              <a:p>
                <a:pPr algn="l"/>
                <a:r>
                  <a:rPr lang="en-US" sz="1800">
                    <a:solidFill>
                      <a:srgbClr val="000000"/>
                    </a:solidFill>
                    <a:latin typeface="Verdana" charset="0"/>
                    <a:ea typeface="Verdana" charset="0"/>
                    <a:cs typeface="Verdana" charset="0"/>
                    <a:sym typeface="Verdana" charset="0"/>
                  </a:rPr>
                  <a:t>Option</a:t>
                </a:r>
              </a:p>
            </p:txBody>
          </p:sp>
          <p:grpSp>
            <p:nvGrpSpPr>
              <p:cNvPr id="5159" name="Group 39"/>
              <p:cNvGrpSpPr>
                <a:grpSpLocks/>
              </p:cNvGrpSpPr>
              <p:nvPr/>
            </p:nvGrpSpPr>
            <p:grpSpPr bwMode="auto">
              <a:xfrm>
                <a:off x="1672" y="80"/>
                <a:ext cx="584" cy="196"/>
                <a:chOff x="0" y="0"/>
                <a:chExt cx="584" cy="196"/>
              </a:xfrm>
            </p:grpSpPr>
            <p:sp>
              <p:nvSpPr>
                <p:cNvPr id="5160" name="AutoShape 40"/>
                <p:cNvSpPr>
                  <a:spLocks/>
                </p:cNvSpPr>
                <p:nvPr/>
              </p:nvSpPr>
              <p:spPr bwMode="auto">
                <a:xfrm>
                  <a:off x="0" y="0"/>
                  <a:ext cx="576" cy="176"/>
                </a:xfrm>
                <a:prstGeom prst="roundRect">
                  <a:avLst>
                    <a:gd name="adj" fmla="val 22727"/>
                  </a:avLst>
                </a:prstGeom>
                <a:gradFill rotWithShape="0">
                  <a:gsLst>
                    <a:gs pos="0">
                      <a:srgbClr val="BFBFBF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cap="flat">
                  <a:solidFill>
                    <a:srgbClr val="7F7F7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5161" name="Rectangle 41"/>
                <p:cNvSpPr>
                  <a:spLocks/>
                </p:cNvSpPr>
                <p:nvPr/>
              </p:nvSpPr>
              <p:spPr bwMode="auto">
                <a:xfrm>
                  <a:off x="288" y="4"/>
                  <a:ext cx="296" cy="192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wrap="none" lIns="0" tIns="0" rIns="0" bIns="0" anchor="ctr">
                  <a:spAutoFit/>
                </a:bodyPr>
                <a:lstStyle/>
                <a:p>
                  <a:r>
                    <a:rPr lang="en-US" sz="1400" b="1">
                      <a:solidFill>
                        <a:srgbClr val="3F3F3F"/>
                      </a:solidFill>
                      <a:latin typeface="Arial" charset="0"/>
                      <a:cs typeface="Arial" charset="0"/>
                      <a:sym typeface="Arial" charset="0"/>
                    </a:rPr>
                    <a:t>OFF</a:t>
                  </a:r>
                </a:p>
              </p:txBody>
            </p:sp>
            <p:sp>
              <p:nvSpPr>
                <p:cNvPr id="5162" name="AutoShape 42"/>
                <p:cNvSpPr>
                  <a:spLocks/>
                </p:cNvSpPr>
                <p:nvPr/>
              </p:nvSpPr>
              <p:spPr bwMode="auto">
                <a:xfrm>
                  <a:off x="16" y="16"/>
                  <a:ext cx="264" cy="144"/>
                </a:xfrm>
                <a:prstGeom prst="roundRect">
                  <a:avLst>
                    <a:gd name="adj" fmla="val 27778"/>
                  </a:avLst>
                </a:prstGeom>
                <a:gradFill rotWithShape="0">
                  <a:gsLst>
                    <a:gs pos="0">
                      <a:srgbClr val="C6C6C6"/>
                    </a:gs>
                    <a:gs pos="100000">
                      <a:srgbClr val="EDEDED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12700" dir="10919942" algn="ctr" rotWithShape="0">
                    <a:srgbClr val="3F3F3F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sp>
          <p:nvSpPr>
            <p:cNvPr id="5163" name="AutoShape 43"/>
            <p:cNvSpPr>
              <a:spLocks/>
            </p:cNvSpPr>
            <p:nvPr/>
          </p:nvSpPr>
          <p:spPr bwMode="auto">
            <a:xfrm>
              <a:off x="68" y="60"/>
              <a:ext cx="544" cy="256"/>
            </a:xfrm>
            <a:prstGeom prst="roundRect">
              <a:avLst>
                <a:gd name="adj" fmla="val 17185"/>
              </a:avLst>
            </a:prstGeom>
            <a:gradFill rotWithShape="0">
              <a:gsLst>
                <a:gs pos="0">
                  <a:srgbClr val="7383AB"/>
                </a:gs>
                <a:gs pos="12434">
                  <a:srgbClr val="7383AB"/>
                </a:gs>
                <a:gs pos="36269">
                  <a:srgbClr val="4F659B"/>
                </a:gs>
                <a:gs pos="52332">
                  <a:srgbClr val="415890"/>
                </a:gs>
                <a:gs pos="52332">
                  <a:srgbClr val="334B85"/>
                </a:gs>
                <a:gs pos="100000">
                  <a:srgbClr val="354D89"/>
                </a:gs>
              </a:gsLst>
              <a:lin ang="5400000" scaled="1"/>
            </a:gradFill>
            <a:ln w="12700" cap="flat">
              <a:solidFill>
                <a:srgbClr val="121C3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algn="ctr" rotWithShape="0">
                <a:schemeClr val="bg2"/>
              </a:outerShdw>
            </a:effectLst>
          </p:spPr>
          <p:txBody>
            <a:bodyPr lIns="0" tIns="0" rIns="0" bIns="0" anchor="ctr"/>
            <a:lstStyle/>
            <a:p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Done</a:t>
              </a:r>
            </a:p>
          </p:txBody>
        </p:sp>
        <p:sp>
          <p:nvSpPr>
            <p:cNvPr id="5164" name="AutoShape 44"/>
            <p:cNvSpPr>
              <a:spLocks/>
            </p:cNvSpPr>
            <p:nvPr/>
          </p:nvSpPr>
          <p:spPr bwMode="auto">
            <a:xfrm>
              <a:off x="1824" y="56"/>
              <a:ext cx="552" cy="256"/>
            </a:xfrm>
            <a:prstGeom prst="roundRect">
              <a:avLst>
                <a:gd name="adj" fmla="val 15278"/>
              </a:avLst>
            </a:prstGeom>
            <a:gradFill rotWithShape="0">
              <a:gsLst>
                <a:gs pos="0">
                  <a:srgbClr val="E8E9EA">
                    <a:alpha val="92000"/>
                  </a:srgbClr>
                </a:gs>
                <a:gs pos="1038">
                  <a:srgbClr val="E8E9EA">
                    <a:alpha val="92000"/>
                  </a:srgbClr>
                </a:gs>
                <a:gs pos="50259">
                  <a:srgbClr val="C7C8CA">
                    <a:alpha val="92000"/>
                  </a:srgbClr>
                </a:gs>
                <a:gs pos="50259">
                  <a:srgbClr val="A6A7A9">
                    <a:alpha val="92000"/>
                  </a:srgbClr>
                </a:gs>
                <a:gs pos="97928">
                  <a:srgbClr val="AAABB1">
                    <a:alpha val="92000"/>
                  </a:srgbClr>
                </a:gs>
                <a:gs pos="100000">
                  <a:srgbClr val="AAABB1">
                    <a:alpha val="92000"/>
                  </a:srgbClr>
                </a:gs>
              </a:gsLst>
              <a:lin ang="5400000" scaled="1"/>
            </a:gradFill>
            <a:ln w="381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600" b="1">
                  <a:solidFill>
                    <a:srgbClr val="454545"/>
                  </a:solidFill>
                  <a:effectLst>
                    <a:outerShdw blurRad="38100" dist="38100" dir="2700000" algn="tl">
                      <a:schemeClr val="tx1">
                        <a:alpha val="50000"/>
                      </a:scheme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Cancel</a:t>
              </a:r>
            </a:p>
          </p:txBody>
        </p:sp>
      </p:grpSp>
      <p:grpSp>
        <p:nvGrpSpPr>
          <p:cNvPr id="5165" name="Group 45"/>
          <p:cNvGrpSpPr>
            <a:grpSpLocks/>
          </p:cNvGrpSpPr>
          <p:nvPr/>
        </p:nvGrpSpPr>
        <p:grpSpPr bwMode="auto">
          <a:xfrm>
            <a:off x="355600" y="1511300"/>
            <a:ext cx="3886200" cy="7772400"/>
            <a:chOff x="0" y="0"/>
            <a:chExt cx="2448" cy="4896"/>
          </a:xfrm>
        </p:grpSpPr>
        <p:sp>
          <p:nvSpPr>
            <p:cNvPr id="5166" name="AutoShape 46"/>
            <p:cNvSpPr>
              <a:spLocks/>
            </p:cNvSpPr>
            <p:nvPr/>
          </p:nvSpPr>
          <p:spPr bwMode="auto">
            <a:xfrm>
              <a:off x="0" y="0"/>
              <a:ext cx="2448" cy="4896"/>
            </a:xfrm>
            <a:custGeom>
              <a:avLst/>
              <a:gdLst>
                <a:gd name="T0" fmla="*/ 10800 w 21600"/>
                <a:gd name="T1" fmla="+- 0 10800 537"/>
                <a:gd name="T2" fmla="*/ 10800 h 21063"/>
              </a:gdLst>
              <a:ahLst/>
              <a:cxnLst>
                <a:cxn ang="0">
                  <a:pos x="T0" y="T2"/>
                </a:cxn>
              </a:cxnLst>
              <a:rect l="0" t="0" r="r" b="b"/>
              <a:pathLst>
                <a:path w="21600" h="21063">
                  <a:moveTo>
                    <a:pt x="10268" y="-537"/>
                  </a:moveTo>
                  <a:lnTo>
                    <a:pt x="9285" y="0"/>
                  </a:lnTo>
                  <a:lnTo>
                    <a:pt x="706" y="0"/>
                  </a:lnTo>
                  <a:cubicBezTo>
                    <a:pt x="316" y="0"/>
                    <a:pt x="0" y="154"/>
                    <a:pt x="0" y="344"/>
                  </a:cubicBezTo>
                  <a:lnTo>
                    <a:pt x="0" y="20719"/>
                  </a:lnTo>
                  <a:cubicBezTo>
                    <a:pt x="0" y="20909"/>
                    <a:pt x="316" y="21063"/>
                    <a:pt x="706" y="21063"/>
                  </a:cubicBezTo>
                  <a:lnTo>
                    <a:pt x="20894" y="21063"/>
                  </a:lnTo>
                  <a:cubicBezTo>
                    <a:pt x="21284" y="21063"/>
                    <a:pt x="21600" y="20909"/>
                    <a:pt x="21600" y="20719"/>
                  </a:cubicBezTo>
                  <a:lnTo>
                    <a:pt x="21600" y="344"/>
                  </a:lnTo>
                  <a:cubicBezTo>
                    <a:pt x="21600" y="154"/>
                    <a:pt x="21284" y="0"/>
                    <a:pt x="20894" y="0"/>
                  </a:cubicBezTo>
                  <a:lnTo>
                    <a:pt x="11254" y="0"/>
                  </a:lnTo>
                  <a:lnTo>
                    <a:pt x="10268" y="-537"/>
                  </a:lnTo>
                  <a:close/>
                  <a:moveTo>
                    <a:pt x="10268" y="-537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6216">
                  <a:srgbClr val="676A75"/>
                </a:gs>
                <a:gs pos="6216">
                  <a:srgbClr val="282C3B"/>
                </a:gs>
                <a:gs pos="6216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25400" cap="flat">
              <a:solidFill>
                <a:srgbClr val="EEF0F4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Long list</a:t>
              </a:r>
            </a:p>
          </p:txBody>
        </p:sp>
        <p:sp>
          <p:nvSpPr>
            <p:cNvPr id="5167" name="AutoShape 47"/>
            <p:cNvSpPr>
              <a:spLocks/>
            </p:cNvSpPr>
            <p:nvPr/>
          </p:nvSpPr>
          <p:spPr bwMode="auto">
            <a:xfrm>
              <a:off x="72" y="72"/>
              <a:ext cx="536" cy="256"/>
            </a:xfrm>
            <a:prstGeom prst="roundRect">
              <a:avLst>
                <a:gd name="adj" fmla="val 17185"/>
              </a:avLst>
            </a:prstGeom>
            <a:gradFill rotWithShape="0">
              <a:gsLst>
                <a:gs pos="0">
                  <a:srgbClr val="7383AB"/>
                </a:gs>
                <a:gs pos="12434">
                  <a:srgbClr val="7383AB"/>
                </a:gs>
                <a:gs pos="36269">
                  <a:srgbClr val="4F659B"/>
                </a:gs>
                <a:gs pos="52332">
                  <a:srgbClr val="415890"/>
                </a:gs>
                <a:gs pos="52332">
                  <a:srgbClr val="334B85"/>
                </a:gs>
                <a:gs pos="100000">
                  <a:srgbClr val="354D89"/>
                </a:gs>
              </a:gsLst>
              <a:lin ang="5400000" scaled="1"/>
            </a:gradFill>
            <a:ln w="12700" cap="flat">
              <a:solidFill>
                <a:srgbClr val="121C33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algn="ctr" rotWithShape="0">
                <a:schemeClr val="bg2"/>
              </a:outerShdw>
            </a:effectLst>
          </p:spPr>
          <p:txBody>
            <a:bodyPr lIns="0" tIns="0" rIns="0" bIns="0" anchor="ctr"/>
            <a:lstStyle/>
            <a:p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Done</a:t>
              </a:r>
            </a:p>
          </p:txBody>
        </p:sp>
        <p:sp>
          <p:nvSpPr>
            <p:cNvPr id="5168" name="AutoShape 48"/>
            <p:cNvSpPr>
              <a:spLocks/>
            </p:cNvSpPr>
            <p:nvPr/>
          </p:nvSpPr>
          <p:spPr bwMode="auto">
            <a:xfrm>
              <a:off x="80" y="440"/>
              <a:ext cx="2296" cy="4360"/>
            </a:xfrm>
            <a:prstGeom prst="roundRect">
              <a:avLst>
                <a:gd name="adj" fmla="val 3611"/>
              </a:avLst>
            </a:prstGeom>
            <a:gradFill rotWithShape="0">
              <a:gsLst>
                <a:gs pos="0">
                  <a:srgbClr val="808183"/>
                </a:gs>
                <a:gs pos="537">
                  <a:srgbClr val="BEC0C1"/>
                </a:gs>
                <a:gs pos="2072">
                  <a:srgbClr val="FCFFFF"/>
                </a:gs>
                <a:gs pos="96373">
                  <a:srgbClr val="FCFFFF"/>
                </a:gs>
                <a:gs pos="99411">
                  <a:srgbClr val="BEC0C1"/>
                </a:gs>
                <a:gs pos="100000">
                  <a:srgbClr val="808183"/>
                </a:gs>
              </a:gsLst>
              <a:lin ang="5400000" scaled="1"/>
            </a:gradFill>
            <a:ln w="127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69" name="Line 49"/>
            <p:cNvSpPr>
              <a:spLocks noChangeShapeType="1"/>
            </p:cNvSpPr>
            <p:nvPr/>
          </p:nvSpPr>
          <p:spPr bwMode="auto">
            <a:xfrm rot="10800000" flipH="1">
              <a:off x="73" y="1410"/>
              <a:ext cx="2303" cy="0"/>
            </a:xfrm>
            <a:prstGeom prst="line">
              <a:avLst/>
            </a:prstGeom>
            <a:noFill/>
            <a:ln w="9525" cap="flat">
              <a:solidFill>
                <a:srgbClr val="9B9B9B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70" name="Line 50"/>
            <p:cNvSpPr>
              <a:spLocks noChangeShapeType="1"/>
            </p:cNvSpPr>
            <p:nvPr/>
          </p:nvSpPr>
          <p:spPr bwMode="auto">
            <a:xfrm rot="10800000" flipH="1">
              <a:off x="73" y="2610"/>
              <a:ext cx="2303" cy="0"/>
            </a:xfrm>
            <a:prstGeom prst="line">
              <a:avLst/>
            </a:prstGeom>
            <a:noFill/>
            <a:ln w="9525" cap="flat">
              <a:solidFill>
                <a:srgbClr val="9B9B9B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71" name="Line 51"/>
            <p:cNvSpPr>
              <a:spLocks noChangeShapeType="1"/>
            </p:cNvSpPr>
            <p:nvPr/>
          </p:nvSpPr>
          <p:spPr bwMode="auto">
            <a:xfrm rot="10800000" flipH="1">
              <a:off x="73" y="3810"/>
              <a:ext cx="2303" cy="0"/>
            </a:xfrm>
            <a:prstGeom prst="line">
              <a:avLst/>
            </a:prstGeom>
            <a:noFill/>
            <a:ln w="9525" cap="flat">
              <a:solidFill>
                <a:srgbClr val="9B9B9B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72" name="AutoShape 52"/>
            <p:cNvSpPr>
              <a:spLocks/>
            </p:cNvSpPr>
            <p:nvPr/>
          </p:nvSpPr>
          <p:spPr bwMode="auto">
            <a:xfrm>
              <a:off x="1824" y="72"/>
              <a:ext cx="552" cy="256"/>
            </a:xfrm>
            <a:prstGeom prst="roundRect">
              <a:avLst>
                <a:gd name="adj" fmla="val 15278"/>
              </a:avLst>
            </a:prstGeom>
            <a:gradFill rotWithShape="0">
              <a:gsLst>
                <a:gs pos="0">
                  <a:srgbClr val="E8E9EA">
                    <a:alpha val="92000"/>
                  </a:srgbClr>
                </a:gs>
                <a:gs pos="1038">
                  <a:srgbClr val="E8E9EA">
                    <a:alpha val="92000"/>
                  </a:srgbClr>
                </a:gs>
                <a:gs pos="50259">
                  <a:srgbClr val="C7C8CA">
                    <a:alpha val="92000"/>
                  </a:srgbClr>
                </a:gs>
                <a:gs pos="50259">
                  <a:srgbClr val="A6A7A9">
                    <a:alpha val="92000"/>
                  </a:srgbClr>
                </a:gs>
                <a:gs pos="97928">
                  <a:srgbClr val="AAABB1">
                    <a:alpha val="92000"/>
                  </a:srgbClr>
                </a:gs>
                <a:gs pos="100000">
                  <a:srgbClr val="AAABB1">
                    <a:alpha val="92000"/>
                  </a:srgbClr>
                </a:gs>
              </a:gsLst>
              <a:lin ang="5400000" scaled="1"/>
            </a:gradFill>
            <a:ln w="38100" cap="flat">
              <a:noFill/>
              <a:miter lim="800000"/>
              <a:headEnd type="none" w="med" len="med"/>
              <a:tailEnd type="none" w="med" len="med"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r>
                <a:rPr lang="en-US" sz="1600" b="1">
                  <a:solidFill>
                    <a:srgbClr val="454545"/>
                  </a:solidFill>
                  <a:effectLst>
                    <a:outerShdw blurRad="38100" dist="38100" dir="2700000" algn="tl">
                      <a:schemeClr val="tx1">
                        <a:alpha val="50000"/>
                      </a:schemeClr>
                    </a:outerShdw>
                  </a:effectLst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rPr>
                <a:t>Cancel</a:t>
              </a:r>
            </a:p>
          </p:txBody>
        </p:sp>
      </p:grpSp>
      <p:grpSp>
        <p:nvGrpSpPr>
          <p:cNvPr id="5173" name="Group 53"/>
          <p:cNvGrpSpPr>
            <a:grpSpLocks/>
          </p:cNvGrpSpPr>
          <p:nvPr/>
        </p:nvGrpSpPr>
        <p:grpSpPr bwMode="auto">
          <a:xfrm>
            <a:off x="0" y="-25400"/>
            <a:ext cx="13042900" cy="711200"/>
            <a:chOff x="0" y="0"/>
            <a:chExt cx="8216" cy="448"/>
          </a:xfrm>
        </p:grpSpPr>
        <p:sp>
          <p:nvSpPr>
            <p:cNvPr id="5174" name="AutoShape 54"/>
            <p:cNvSpPr>
              <a:spLocks/>
            </p:cNvSpPr>
            <p:nvPr/>
          </p:nvSpPr>
          <p:spPr bwMode="auto">
            <a:xfrm>
              <a:off x="0" y="0"/>
              <a:ext cx="8216" cy="44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5175" name="Picture 5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" y="81"/>
              <a:ext cx="1105" cy="33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5176" name="Rectangle 56"/>
            <p:cNvSpPr>
              <a:spLocks/>
            </p:cNvSpPr>
            <p:nvPr/>
          </p:nvSpPr>
          <p:spPr bwMode="auto">
            <a:xfrm>
              <a:off x="1982" y="76"/>
              <a:ext cx="2510" cy="31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Popups and drop-downs</a:t>
              </a:r>
            </a:p>
          </p:txBody>
        </p:sp>
        <p:sp>
          <p:nvSpPr>
            <p:cNvPr id="5177" name="Rectangle 57"/>
            <p:cNvSpPr>
              <a:spLocks/>
            </p:cNvSpPr>
            <p:nvPr/>
          </p:nvSpPr>
          <p:spPr bwMode="auto">
            <a:xfrm>
              <a:off x="7814" y="124"/>
              <a:ext cx="335" cy="2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Group 1"/>
          <p:cNvGrpSpPr>
            <a:grpSpLocks/>
          </p:cNvGrpSpPr>
          <p:nvPr/>
        </p:nvGrpSpPr>
        <p:grpSpPr bwMode="auto">
          <a:xfrm>
            <a:off x="5537200" y="1244600"/>
            <a:ext cx="7099300" cy="7937500"/>
            <a:chOff x="0" y="0"/>
            <a:chExt cx="4472" cy="5000"/>
          </a:xfrm>
        </p:grpSpPr>
        <p:grpSp>
          <p:nvGrpSpPr>
            <p:cNvPr id="6146" name="Group 2"/>
            <p:cNvGrpSpPr>
              <a:grpSpLocks/>
            </p:cNvGrpSpPr>
            <p:nvPr/>
          </p:nvGrpSpPr>
          <p:grpSpPr bwMode="auto">
            <a:xfrm>
              <a:off x="0" y="0"/>
              <a:ext cx="4472" cy="5000"/>
              <a:chOff x="0" y="0"/>
              <a:chExt cx="4472" cy="5000"/>
            </a:xfrm>
          </p:grpSpPr>
          <p:sp>
            <p:nvSpPr>
              <p:cNvPr id="6147" name="AutoShape 3"/>
              <p:cNvSpPr>
                <a:spLocks/>
              </p:cNvSpPr>
              <p:nvPr/>
            </p:nvSpPr>
            <p:spPr bwMode="auto">
              <a:xfrm>
                <a:off x="0" y="0"/>
                <a:ext cx="4472" cy="5000"/>
              </a:xfrm>
              <a:prstGeom prst="roundRect">
                <a:avLst>
                  <a:gd name="adj" fmla="val 0"/>
                </a:avLst>
              </a:prstGeom>
              <a:solidFill>
                <a:srgbClr val="F9F9F9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6148" name="Group 4"/>
              <p:cNvGrpSpPr>
                <a:grpSpLocks/>
              </p:cNvGrpSpPr>
              <p:nvPr/>
            </p:nvGrpSpPr>
            <p:grpSpPr bwMode="auto">
              <a:xfrm>
                <a:off x="1" y="0"/>
                <a:ext cx="4466" cy="4999"/>
                <a:chOff x="0" y="0"/>
                <a:chExt cx="4465" cy="4999"/>
              </a:xfrm>
            </p:grpSpPr>
            <p:sp>
              <p:nvSpPr>
                <p:cNvPr id="6149" name="AutoShape 5"/>
                <p:cNvSpPr>
                  <a:spLocks/>
                </p:cNvSpPr>
                <p:nvPr/>
              </p:nvSpPr>
              <p:spPr bwMode="auto">
                <a:xfrm rot="69427">
                  <a:off x="57" y="1441"/>
                  <a:ext cx="1029" cy="1350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0" name="AutoShape 6"/>
                <p:cNvSpPr>
                  <a:spLocks/>
                </p:cNvSpPr>
                <p:nvPr/>
              </p:nvSpPr>
              <p:spPr bwMode="auto">
                <a:xfrm rot="69427">
                  <a:off x="1161" y="1481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1" name="AutoShape 7"/>
                <p:cNvSpPr>
                  <a:spLocks/>
                </p:cNvSpPr>
                <p:nvPr/>
              </p:nvSpPr>
              <p:spPr bwMode="auto">
                <a:xfrm rot="69427">
                  <a:off x="1161" y="2203"/>
                  <a:ext cx="1030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2" name="AutoShape 8"/>
                <p:cNvSpPr>
                  <a:spLocks/>
                </p:cNvSpPr>
                <p:nvPr/>
              </p:nvSpPr>
              <p:spPr bwMode="auto">
                <a:xfrm rot="69427">
                  <a:off x="2324" y="1508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3" name="AutoShape 9"/>
                <p:cNvSpPr>
                  <a:spLocks/>
                </p:cNvSpPr>
                <p:nvPr/>
              </p:nvSpPr>
              <p:spPr bwMode="auto">
                <a:xfrm rot="69427">
                  <a:off x="2324" y="2230"/>
                  <a:ext cx="1029" cy="601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4" name="AutoShape 10"/>
                <p:cNvSpPr>
                  <a:spLocks/>
                </p:cNvSpPr>
                <p:nvPr/>
              </p:nvSpPr>
              <p:spPr bwMode="auto">
                <a:xfrm rot="69427">
                  <a:off x="1161" y="24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5" name="AutoShape 11"/>
                <p:cNvSpPr>
                  <a:spLocks/>
                </p:cNvSpPr>
                <p:nvPr/>
              </p:nvSpPr>
              <p:spPr bwMode="auto">
                <a:xfrm rot="69427">
                  <a:off x="1161" y="759"/>
                  <a:ext cx="1030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6" name="AutoShape 12"/>
                <p:cNvSpPr>
                  <a:spLocks/>
                </p:cNvSpPr>
                <p:nvPr/>
              </p:nvSpPr>
              <p:spPr bwMode="auto">
                <a:xfrm rot="69427">
                  <a:off x="2324" y="51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7" name="AutoShape 13"/>
                <p:cNvSpPr>
                  <a:spLocks/>
                </p:cNvSpPr>
                <p:nvPr/>
              </p:nvSpPr>
              <p:spPr bwMode="auto">
                <a:xfrm rot="69427">
                  <a:off x="2324" y="800"/>
                  <a:ext cx="1029" cy="601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8" name="AutoShape 14"/>
                <p:cNvSpPr>
                  <a:spLocks/>
                </p:cNvSpPr>
                <p:nvPr/>
              </p:nvSpPr>
              <p:spPr bwMode="auto">
                <a:xfrm rot="69427">
                  <a:off x="77" y="760"/>
                  <a:ext cx="949" cy="68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A2C785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59" name="AutoShape 15"/>
                <p:cNvSpPr>
                  <a:spLocks/>
                </p:cNvSpPr>
                <p:nvPr/>
              </p:nvSpPr>
              <p:spPr bwMode="auto">
                <a:xfrm rot="69427">
                  <a:off x="653" y="31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0" name="AutoShape 16"/>
                <p:cNvSpPr>
                  <a:spLocks/>
                </p:cNvSpPr>
                <p:nvPr/>
              </p:nvSpPr>
              <p:spPr bwMode="auto">
                <a:xfrm rot="69427">
                  <a:off x="114" y="17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1" name="AutoShape 17"/>
                <p:cNvSpPr>
                  <a:spLocks/>
                </p:cNvSpPr>
                <p:nvPr/>
              </p:nvSpPr>
              <p:spPr bwMode="auto">
                <a:xfrm rot="-10730574">
                  <a:off x="3422" y="2930"/>
                  <a:ext cx="1029" cy="1350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2" name="AutoShape 18"/>
                <p:cNvSpPr>
                  <a:spLocks/>
                </p:cNvSpPr>
                <p:nvPr/>
              </p:nvSpPr>
              <p:spPr bwMode="auto">
                <a:xfrm rot="-10730574">
                  <a:off x="2318" y="3652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3" name="AutoShape 19"/>
                <p:cNvSpPr>
                  <a:spLocks/>
                </p:cNvSpPr>
                <p:nvPr/>
              </p:nvSpPr>
              <p:spPr bwMode="auto">
                <a:xfrm rot="-10730574">
                  <a:off x="2318" y="2917"/>
                  <a:ext cx="1029" cy="601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4" name="AutoShape 20"/>
                <p:cNvSpPr>
                  <a:spLocks/>
                </p:cNvSpPr>
                <p:nvPr/>
              </p:nvSpPr>
              <p:spPr bwMode="auto">
                <a:xfrm rot="-10730574">
                  <a:off x="1156" y="3625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5" name="AutoShape 21"/>
                <p:cNvSpPr>
                  <a:spLocks/>
                </p:cNvSpPr>
                <p:nvPr/>
              </p:nvSpPr>
              <p:spPr bwMode="auto">
                <a:xfrm rot="-10730574">
                  <a:off x="1155" y="289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6" name="AutoShape 22"/>
                <p:cNvSpPr>
                  <a:spLocks/>
                </p:cNvSpPr>
                <p:nvPr/>
              </p:nvSpPr>
              <p:spPr bwMode="auto">
                <a:xfrm rot="-10730574">
                  <a:off x="2318" y="436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7" name="AutoShape 23"/>
                <p:cNvSpPr>
                  <a:spLocks/>
                </p:cNvSpPr>
                <p:nvPr/>
              </p:nvSpPr>
              <p:spPr bwMode="auto">
                <a:xfrm rot="-10730574">
                  <a:off x="1155" y="432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8" name="AutoShape 24"/>
                <p:cNvSpPr>
                  <a:spLocks/>
                </p:cNvSpPr>
                <p:nvPr/>
              </p:nvSpPr>
              <p:spPr bwMode="auto">
                <a:xfrm rot="-10730574">
                  <a:off x="3393" y="4283"/>
                  <a:ext cx="1052" cy="677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A2C785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69" name="AutoShape 25"/>
                <p:cNvSpPr>
                  <a:spLocks/>
                </p:cNvSpPr>
                <p:nvPr/>
              </p:nvSpPr>
              <p:spPr bwMode="auto">
                <a:xfrm rot="-10730574">
                  <a:off x="3472" y="2216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0" name="AutoShape 26"/>
                <p:cNvSpPr>
                  <a:spLocks/>
                </p:cNvSpPr>
                <p:nvPr/>
              </p:nvSpPr>
              <p:spPr bwMode="auto">
                <a:xfrm rot="-10730574">
                  <a:off x="4047" y="2229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1" name="AutoShape 27"/>
                <p:cNvSpPr>
                  <a:spLocks/>
                </p:cNvSpPr>
                <p:nvPr/>
              </p:nvSpPr>
              <p:spPr bwMode="auto">
                <a:xfrm rot="-10730574">
                  <a:off x="3454" y="1503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2" name="AutoShape 28"/>
                <p:cNvSpPr>
                  <a:spLocks/>
                </p:cNvSpPr>
                <p:nvPr/>
              </p:nvSpPr>
              <p:spPr bwMode="auto">
                <a:xfrm rot="-10730574">
                  <a:off x="4029" y="1516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3" name="AutoShape 29"/>
                <p:cNvSpPr>
                  <a:spLocks/>
                </p:cNvSpPr>
                <p:nvPr/>
              </p:nvSpPr>
              <p:spPr bwMode="auto">
                <a:xfrm rot="-10730574">
                  <a:off x="3454" y="754"/>
                  <a:ext cx="401" cy="589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4" name="AutoShape 30"/>
                <p:cNvSpPr>
                  <a:spLocks/>
                </p:cNvSpPr>
                <p:nvPr/>
              </p:nvSpPr>
              <p:spPr bwMode="auto">
                <a:xfrm rot="-10730574">
                  <a:off x="4029" y="768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5" name="AutoShape 31"/>
                <p:cNvSpPr>
                  <a:spLocks/>
                </p:cNvSpPr>
                <p:nvPr/>
              </p:nvSpPr>
              <p:spPr bwMode="auto">
                <a:xfrm rot="-10730574">
                  <a:off x="3472" y="42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6" name="AutoShape 32"/>
                <p:cNvSpPr>
                  <a:spLocks/>
                </p:cNvSpPr>
                <p:nvPr/>
              </p:nvSpPr>
              <p:spPr bwMode="auto">
                <a:xfrm rot="-10730574">
                  <a:off x="4047" y="55"/>
                  <a:ext cx="401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7" name="AutoShape 33"/>
                <p:cNvSpPr>
                  <a:spLocks/>
                </p:cNvSpPr>
                <p:nvPr/>
              </p:nvSpPr>
              <p:spPr bwMode="auto">
                <a:xfrm rot="69427">
                  <a:off x="2146" y="25"/>
                  <a:ext cx="268" cy="4972"/>
                </a:xfrm>
                <a:custGeom>
                  <a:avLst/>
                  <a:gdLst>
                    <a:gd name="T0" fmla="*/ 10800 w 21598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8" h="21600">
                      <a:moveTo>
                        <a:pt x="0" y="0"/>
                      </a:moveTo>
                      <a:lnTo>
                        <a:pt x="21598" y="0"/>
                      </a:lnTo>
                      <a:lnTo>
                        <a:pt x="21600" y="21600"/>
                      </a:lnTo>
                      <a:lnTo>
                        <a:pt x="2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8" name="AutoShape 34"/>
                <p:cNvSpPr>
                  <a:spLocks/>
                </p:cNvSpPr>
                <p:nvPr/>
              </p:nvSpPr>
              <p:spPr bwMode="auto">
                <a:xfrm rot="-10730574">
                  <a:off x="15" y="3625"/>
                  <a:ext cx="1029" cy="588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79" name="AutoShape 35"/>
                <p:cNvSpPr>
                  <a:spLocks/>
                </p:cNvSpPr>
                <p:nvPr/>
              </p:nvSpPr>
              <p:spPr bwMode="auto">
                <a:xfrm rot="-10730574">
                  <a:off x="14" y="289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80" name="AutoShape 36"/>
                <p:cNvSpPr>
                  <a:spLocks/>
                </p:cNvSpPr>
                <p:nvPr/>
              </p:nvSpPr>
              <p:spPr bwMode="auto">
                <a:xfrm rot="-10730574">
                  <a:off x="14" y="4320"/>
                  <a:ext cx="1029" cy="602"/>
                </a:xfrm>
                <a:custGeom>
                  <a:avLst/>
                  <a:gdLst>
                    <a:gd name="T0" fmla="*/ 10800 w 21600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CECECE"/>
                </a:solidFill>
                <a:ln w="6350" cap="flat">
                  <a:solidFill>
                    <a:srgbClr val="CCCCCC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81" name="AutoShape 37"/>
                <p:cNvSpPr>
                  <a:spLocks/>
                </p:cNvSpPr>
                <p:nvPr/>
              </p:nvSpPr>
              <p:spPr bwMode="auto">
                <a:xfrm rot="69427">
                  <a:off x="979" y="1"/>
                  <a:ext cx="178" cy="4954"/>
                </a:xfrm>
                <a:custGeom>
                  <a:avLst/>
                  <a:gdLst>
                    <a:gd name="T0" fmla="*/ 10800 w 21597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7" h="21600">
                      <a:moveTo>
                        <a:pt x="0" y="0"/>
                      </a:moveTo>
                      <a:lnTo>
                        <a:pt x="21597" y="0"/>
                      </a:lnTo>
                      <a:lnTo>
                        <a:pt x="21600" y="21600"/>
                      </a:lnTo>
                      <a:lnTo>
                        <a:pt x="3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82" name="AutoShape 38"/>
                <p:cNvSpPr>
                  <a:spLocks/>
                </p:cNvSpPr>
                <p:nvPr/>
              </p:nvSpPr>
              <p:spPr bwMode="auto">
                <a:xfrm rot="5400000">
                  <a:off x="2173" y="-1495"/>
                  <a:ext cx="179" cy="4384"/>
                </a:xfrm>
                <a:custGeom>
                  <a:avLst/>
                  <a:gdLst>
                    <a:gd name="T0" fmla="*/ 10800 w 21594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4" h="21600">
                      <a:moveTo>
                        <a:pt x="0" y="0"/>
                      </a:moveTo>
                      <a:lnTo>
                        <a:pt x="21594" y="0"/>
                      </a:lnTo>
                      <a:lnTo>
                        <a:pt x="21600" y="21600"/>
                      </a:lnTo>
                      <a:lnTo>
                        <a:pt x="6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83" name="AutoShape 39"/>
                <p:cNvSpPr>
                  <a:spLocks/>
                </p:cNvSpPr>
                <p:nvPr/>
              </p:nvSpPr>
              <p:spPr bwMode="auto">
                <a:xfrm rot="5400000">
                  <a:off x="998" y="3209"/>
                  <a:ext cx="89" cy="2085"/>
                </a:xfrm>
                <a:custGeom>
                  <a:avLst/>
                  <a:gdLst>
                    <a:gd name="T0" fmla="*/ 10800 w 21594"/>
                    <a:gd name="T1" fmla="*/ 10800 h 21600"/>
                  </a:gdLst>
                  <a:ahLst/>
                  <a:cxnLst>
                    <a:cxn ang="0">
                      <a:pos x="T0" y="T1"/>
                    </a:cxn>
                  </a:cxnLst>
                  <a:rect l="0" t="0" r="r" b="b"/>
                  <a:pathLst>
                    <a:path w="21594" h="21600">
                      <a:moveTo>
                        <a:pt x="0" y="0"/>
                      </a:moveTo>
                      <a:lnTo>
                        <a:pt x="21594" y="0"/>
                      </a:lnTo>
                      <a:lnTo>
                        <a:pt x="21600" y="21600"/>
                      </a:lnTo>
                      <a:lnTo>
                        <a:pt x="6" y="2160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EFF72"/>
                </a:solidFill>
                <a:ln w="635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</p:grpSp>
        <p:sp>
          <p:nvSpPr>
            <p:cNvPr id="6184" name="Oval 40"/>
            <p:cNvSpPr>
              <a:spLocks/>
            </p:cNvSpPr>
            <p:nvPr/>
          </p:nvSpPr>
          <p:spPr bwMode="auto">
            <a:xfrm>
              <a:off x="1323" y="2215"/>
              <a:ext cx="1811" cy="1811"/>
            </a:xfrm>
            <a:prstGeom prst="ellipse">
              <a:avLst/>
            </a:prstGeom>
            <a:solidFill>
              <a:srgbClr val="5B6470">
                <a:alpha val="67999"/>
              </a:srgbClr>
            </a:solidFill>
            <a:ln w="25400" cap="flat">
              <a:solidFill>
                <a:srgbClr val="293D6A">
                  <a:alpha val="67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r>
                <a:rPr lang="en-US" sz="3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Gill Sans" charset="0"/>
                  <a:cs typeface="Gill Sans" charset="0"/>
                </a:rPr>
                <a:t>  </a:t>
              </a:r>
            </a:p>
          </p:txBody>
        </p:sp>
        <p:grpSp>
          <p:nvGrpSpPr>
            <p:cNvPr id="6185" name="Group 41"/>
            <p:cNvGrpSpPr>
              <a:grpSpLocks/>
            </p:cNvGrpSpPr>
            <p:nvPr/>
          </p:nvGrpSpPr>
          <p:grpSpPr bwMode="auto">
            <a:xfrm>
              <a:off x="2126" y="3004"/>
              <a:ext cx="206" cy="206"/>
              <a:chOff x="0" y="0"/>
              <a:chExt cx="205" cy="205"/>
            </a:xfrm>
          </p:grpSpPr>
          <p:sp>
            <p:nvSpPr>
              <p:cNvPr id="6186" name="Oval 42"/>
              <p:cNvSpPr>
                <a:spLocks/>
              </p:cNvSpPr>
              <p:nvPr/>
            </p:nvSpPr>
            <p:spPr bwMode="auto">
              <a:xfrm>
                <a:off x="0" y="0"/>
                <a:ext cx="205" cy="205"/>
              </a:xfrm>
              <a:prstGeom prst="ellipse">
                <a:avLst/>
              </a:prstGeom>
              <a:gradFill rotWithShape="0">
                <a:gsLst>
                  <a:gs pos="0">
                    <a:srgbClr val="73B3FA"/>
                  </a:gs>
                  <a:gs pos="100000">
                    <a:srgbClr val="3548DD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blurRad="215900" dist="38099" dir="6059944" algn="ctr" rotWithShape="0">
                  <a:srgbClr val="000000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187" name="Oval 43"/>
              <p:cNvSpPr>
                <a:spLocks/>
              </p:cNvSpPr>
              <p:nvPr/>
            </p:nvSpPr>
            <p:spPr bwMode="auto">
              <a:xfrm>
                <a:off x="64" y="32"/>
                <a:ext cx="55" cy="54"/>
              </a:xfrm>
              <a:prstGeom prst="ellipse">
                <a:avLst/>
              </a:prstGeom>
              <a:solidFill>
                <a:srgbClr val="FFFFFF">
                  <a:alpha val="73000"/>
                </a:srgb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  <a:effectLst>
                <a:outerShdw dist="25400" dir="6059936" algn="ctr" rotWithShape="0">
                  <a:schemeClr val="bg2"/>
                </a:outerShdw>
              </a:effec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188" name="Group 44"/>
            <p:cNvGrpSpPr>
              <a:grpSpLocks/>
            </p:cNvGrpSpPr>
            <p:nvPr/>
          </p:nvGrpSpPr>
          <p:grpSpPr bwMode="auto">
            <a:xfrm>
              <a:off x="2126" y="1289"/>
              <a:ext cx="206" cy="437"/>
              <a:chOff x="0" y="0"/>
              <a:chExt cx="205" cy="437"/>
            </a:xfrm>
          </p:grpSpPr>
          <p:grpSp>
            <p:nvGrpSpPr>
              <p:cNvPr id="6189" name="Group 4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190" name="Oval 4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91" name="Oval 4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192" name="Line 4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193" name="Group 49"/>
            <p:cNvGrpSpPr>
              <a:grpSpLocks/>
            </p:cNvGrpSpPr>
            <p:nvPr/>
          </p:nvGrpSpPr>
          <p:grpSpPr bwMode="auto">
            <a:xfrm>
              <a:off x="1179" y="1728"/>
              <a:ext cx="206" cy="437"/>
              <a:chOff x="0" y="0"/>
              <a:chExt cx="205" cy="437"/>
            </a:xfrm>
          </p:grpSpPr>
          <p:grpSp>
            <p:nvGrpSpPr>
              <p:cNvPr id="6194" name="Group 5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195" name="Oval 5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196" name="Oval 5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197" name="Line 5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198" name="Group 54"/>
            <p:cNvGrpSpPr>
              <a:grpSpLocks/>
            </p:cNvGrpSpPr>
            <p:nvPr/>
          </p:nvGrpSpPr>
          <p:grpSpPr bwMode="auto">
            <a:xfrm>
              <a:off x="3484" y="1728"/>
              <a:ext cx="206" cy="437"/>
              <a:chOff x="0" y="0"/>
              <a:chExt cx="205" cy="437"/>
            </a:xfrm>
          </p:grpSpPr>
          <p:grpSp>
            <p:nvGrpSpPr>
              <p:cNvPr id="6199" name="Group 5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200" name="Oval 5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01" name="Oval 5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202" name="Line 5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03" name="Group 59"/>
            <p:cNvGrpSpPr>
              <a:grpSpLocks/>
            </p:cNvGrpSpPr>
            <p:nvPr/>
          </p:nvGrpSpPr>
          <p:grpSpPr bwMode="auto">
            <a:xfrm>
              <a:off x="692" y="4252"/>
              <a:ext cx="206" cy="437"/>
              <a:chOff x="0" y="0"/>
              <a:chExt cx="205" cy="437"/>
            </a:xfrm>
          </p:grpSpPr>
          <p:grpSp>
            <p:nvGrpSpPr>
              <p:cNvPr id="6204" name="Group 6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205" name="Oval 6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778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06" name="Oval 6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207" name="Line 6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08" name="Group 64"/>
            <p:cNvGrpSpPr>
              <a:grpSpLocks/>
            </p:cNvGrpSpPr>
            <p:nvPr/>
          </p:nvGrpSpPr>
          <p:grpSpPr bwMode="auto">
            <a:xfrm>
              <a:off x="4026" y="4561"/>
              <a:ext cx="205" cy="437"/>
              <a:chOff x="0" y="0"/>
              <a:chExt cx="205" cy="437"/>
            </a:xfrm>
          </p:grpSpPr>
          <p:grpSp>
            <p:nvGrpSpPr>
              <p:cNvPr id="6209" name="Group 6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210" name="Oval 6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778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11" name="Oval 6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212" name="Line 6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13" name="Group 69"/>
            <p:cNvGrpSpPr>
              <a:grpSpLocks/>
            </p:cNvGrpSpPr>
            <p:nvPr/>
          </p:nvGrpSpPr>
          <p:grpSpPr bwMode="auto">
            <a:xfrm>
              <a:off x="3792" y="2887"/>
              <a:ext cx="206" cy="437"/>
              <a:chOff x="0" y="0"/>
              <a:chExt cx="205" cy="437"/>
            </a:xfrm>
          </p:grpSpPr>
          <p:grpSp>
            <p:nvGrpSpPr>
              <p:cNvPr id="6214" name="Group 7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215" name="Oval 7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16" name="Oval 7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217" name="Line 7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18" name="Group 74"/>
            <p:cNvGrpSpPr>
              <a:grpSpLocks/>
            </p:cNvGrpSpPr>
            <p:nvPr/>
          </p:nvGrpSpPr>
          <p:grpSpPr bwMode="auto">
            <a:xfrm>
              <a:off x="3971" y="2592"/>
              <a:ext cx="206" cy="438"/>
              <a:chOff x="0" y="0"/>
              <a:chExt cx="205" cy="437"/>
            </a:xfrm>
          </p:grpSpPr>
          <p:grpSp>
            <p:nvGrpSpPr>
              <p:cNvPr id="6219" name="Group 7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220" name="Oval 7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21" name="Oval 7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222" name="Line 7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23" name="Group 79"/>
            <p:cNvGrpSpPr>
              <a:grpSpLocks/>
            </p:cNvGrpSpPr>
            <p:nvPr/>
          </p:nvGrpSpPr>
          <p:grpSpPr bwMode="auto">
            <a:xfrm>
              <a:off x="3642" y="2462"/>
              <a:ext cx="205" cy="437"/>
              <a:chOff x="0" y="0"/>
              <a:chExt cx="205" cy="437"/>
            </a:xfrm>
          </p:grpSpPr>
          <p:grpSp>
            <p:nvGrpSpPr>
              <p:cNvPr id="6224" name="Group 80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225" name="Oval 81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26" name="Oval 82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227" name="Line 83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28" name="Group 84"/>
            <p:cNvGrpSpPr>
              <a:grpSpLocks/>
            </p:cNvGrpSpPr>
            <p:nvPr/>
          </p:nvGrpSpPr>
          <p:grpSpPr bwMode="auto">
            <a:xfrm>
              <a:off x="3971" y="2887"/>
              <a:ext cx="206" cy="437"/>
              <a:chOff x="0" y="0"/>
              <a:chExt cx="205" cy="437"/>
            </a:xfrm>
          </p:grpSpPr>
          <p:grpSp>
            <p:nvGrpSpPr>
              <p:cNvPr id="6229" name="Group 85"/>
              <p:cNvGrpSpPr>
                <a:grpSpLocks/>
              </p:cNvGrpSpPr>
              <p:nvPr/>
            </p:nvGrpSpPr>
            <p:grpSpPr bwMode="auto">
              <a:xfrm>
                <a:off x="0" y="0"/>
                <a:ext cx="205" cy="205"/>
                <a:chOff x="0" y="0"/>
                <a:chExt cx="205" cy="205"/>
              </a:xfrm>
            </p:grpSpPr>
            <p:sp>
              <p:nvSpPr>
                <p:cNvPr id="6230" name="Oval 86"/>
                <p:cNvSpPr>
                  <a:spLocks/>
                </p:cNvSpPr>
                <p:nvPr/>
              </p:nvSpPr>
              <p:spPr bwMode="auto">
                <a:xfrm>
                  <a:off x="0" y="0"/>
                  <a:ext cx="205" cy="20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A4400"/>
                    </a:gs>
                    <a:gs pos="100000">
                      <a:srgbClr val="731F00"/>
                    </a:gs>
                  </a:gsLst>
                  <a:lin ang="5400000" scaled="1"/>
                </a:gra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blurRad="101600" dist="355599" dir="6059995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6231" name="Oval 87"/>
                <p:cNvSpPr>
                  <a:spLocks/>
                </p:cNvSpPr>
                <p:nvPr/>
              </p:nvSpPr>
              <p:spPr bwMode="auto">
                <a:xfrm>
                  <a:off x="64" y="32"/>
                  <a:ext cx="55" cy="54"/>
                </a:xfrm>
                <a:prstGeom prst="ellipse">
                  <a:avLst/>
                </a:prstGeom>
                <a:solidFill>
                  <a:srgbClr val="FFFFFF">
                    <a:alpha val="73000"/>
                  </a:srgbClr>
                </a:solidFill>
                <a:ln w="25400" cap="flat">
                  <a:noFill/>
                  <a:miter lim="800000"/>
                  <a:headEnd type="none" w="med" len="med"/>
                  <a:tailEnd type="none" w="med" len="med"/>
                </a:ln>
                <a:effectLst>
                  <a:outerShdw dist="25400" dir="6059936" algn="ctr" rotWithShape="0">
                    <a:schemeClr val="bg2"/>
                  </a:outerShdw>
                </a:effec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6232" name="Line 88"/>
              <p:cNvSpPr>
                <a:spLocks noChangeShapeType="1"/>
              </p:cNvSpPr>
              <p:nvPr/>
            </p:nvSpPr>
            <p:spPr bwMode="auto">
              <a:xfrm>
                <a:off x="104" y="205"/>
                <a:ext cx="0" cy="232"/>
              </a:xfrm>
              <a:prstGeom prst="line">
                <a:avLst/>
              </a:prstGeom>
              <a:noFill/>
              <a:ln w="25400" cap="flat">
                <a:solidFill>
                  <a:schemeClr val="tx1">
                    <a:alpha val="81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6233" name="Group 89"/>
          <p:cNvGrpSpPr>
            <a:grpSpLocks/>
          </p:cNvGrpSpPr>
          <p:nvPr/>
        </p:nvGrpSpPr>
        <p:grpSpPr bwMode="auto">
          <a:xfrm>
            <a:off x="6515100" y="2057400"/>
            <a:ext cx="5257800" cy="1066800"/>
            <a:chOff x="0" y="0"/>
            <a:chExt cx="3312" cy="672"/>
          </a:xfrm>
        </p:grpSpPr>
        <p:sp>
          <p:nvSpPr>
            <p:cNvPr id="6234" name="Freeform 90"/>
            <p:cNvSpPr>
              <a:spLocks/>
            </p:cNvSpPr>
            <p:nvPr/>
          </p:nvSpPr>
          <p:spPr bwMode="auto">
            <a:xfrm>
              <a:off x="0" y="0"/>
              <a:ext cx="3312" cy="672"/>
            </a:xfrm>
            <a:custGeom>
              <a:avLst/>
              <a:gdLst/>
              <a:ahLst/>
              <a:cxnLst>
                <a:cxn ang="0">
                  <a:pos x="0" y="12729"/>
                </a:cxn>
                <a:cxn ang="0">
                  <a:pos x="0" y="3471"/>
                </a:cxn>
                <a:cxn ang="0">
                  <a:pos x="707" y="0"/>
                </a:cxn>
                <a:cxn ang="0">
                  <a:pos x="20893" y="0"/>
                </a:cxn>
                <a:cxn ang="0">
                  <a:pos x="21600" y="3471"/>
                </a:cxn>
                <a:cxn ang="0">
                  <a:pos x="21600" y="12729"/>
                </a:cxn>
                <a:cxn ang="0">
                  <a:pos x="20893" y="16200"/>
                </a:cxn>
                <a:cxn ang="0">
                  <a:pos x="11453" y="16200"/>
                </a:cxn>
                <a:cxn ang="0">
                  <a:pos x="10918" y="21600"/>
                </a:cxn>
                <a:cxn ang="0">
                  <a:pos x="10346" y="16200"/>
                </a:cxn>
                <a:cxn ang="0">
                  <a:pos x="707" y="16200"/>
                </a:cxn>
                <a:cxn ang="0">
                  <a:pos x="0" y="12729"/>
                </a:cxn>
                <a:cxn ang="0">
                  <a:pos x="0" y="12729"/>
                </a:cxn>
                <a:cxn ang="0">
                  <a:pos x="0" y="12729"/>
                </a:cxn>
              </a:cxnLst>
              <a:rect l="0" t="0" r="r" b="b"/>
              <a:pathLst>
                <a:path w="21600" h="21600">
                  <a:moveTo>
                    <a:pt x="0" y="12729"/>
                  </a:moveTo>
                  <a:lnTo>
                    <a:pt x="0" y="3471"/>
                  </a:lnTo>
                  <a:cubicBezTo>
                    <a:pt x="0" y="1554"/>
                    <a:pt x="316" y="0"/>
                    <a:pt x="707" y="0"/>
                  </a:cubicBezTo>
                  <a:lnTo>
                    <a:pt x="20893" y="0"/>
                  </a:lnTo>
                  <a:cubicBezTo>
                    <a:pt x="21284" y="0"/>
                    <a:pt x="21600" y="1554"/>
                    <a:pt x="21600" y="3471"/>
                  </a:cubicBezTo>
                  <a:lnTo>
                    <a:pt x="21600" y="12729"/>
                  </a:lnTo>
                  <a:cubicBezTo>
                    <a:pt x="21600" y="14646"/>
                    <a:pt x="21284" y="16200"/>
                    <a:pt x="20893" y="16200"/>
                  </a:cubicBezTo>
                  <a:cubicBezTo>
                    <a:pt x="20893" y="16200"/>
                    <a:pt x="16273" y="16200"/>
                    <a:pt x="11453" y="16200"/>
                  </a:cubicBezTo>
                  <a:cubicBezTo>
                    <a:pt x="11275" y="16200"/>
                    <a:pt x="10918" y="21600"/>
                    <a:pt x="10918" y="21600"/>
                  </a:cubicBezTo>
                  <a:cubicBezTo>
                    <a:pt x="10918" y="21600"/>
                    <a:pt x="10537" y="16200"/>
                    <a:pt x="10346" y="16200"/>
                  </a:cubicBezTo>
                  <a:cubicBezTo>
                    <a:pt x="5455" y="16200"/>
                    <a:pt x="5455" y="16200"/>
                    <a:pt x="707" y="16200"/>
                  </a:cubicBezTo>
                  <a:cubicBezTo>
                    <a:pt x="316" y="16200"/>
                    <a:pt x="0" y="14646"/>
                    <a:pt x="0" y="12729"/>
                  </a:cubicBezTo>
                  <a:close/>
                  <a:moveTo>
                    <a:pt x="0" y="12729"/>
                  </a:moveTo>
                </a:path>
              </a:pathLst>
            </a:custGeom>
            <a:gradFill rotWithShape="0">
              <a:gsLst>
                <a:gs pos="0">
                  <a:srgbClr val="A7A8B0"/>
                </a:gs>
                <a:gs pos="36269">
                  <a:srgbClr val="676A75"/>
                </a:gs>
                <a:gs pos="36269">
                  <a:srgbClr val="282C3B"/>
                </a:gs>
                <a:gs pos="36269">
                  <a:srgbClr val="1D212D"/>
                </a:gs>
                <a:gs pos="100000">
                  <a:srgbClr val="131620"/>
                </a:gs>
              </a:gsLst>
              <a:lin ang="5400000" scaled="1"/>
            </a:gradFill>
            <a:ln w="6350" cap="flat">
              <a:solidFill>
                <a:srgbClr val="FEFFFE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355600" dist="76199" dir="5879958" algn="ctr" rotWithShape="0">
                <a:srgbClr val="000000"/>
              </a:outerShdw>
            </a:effectLst>
          </p:spPr>
          <p:txBody>
            <a:bodyPr lIns="190500" tIns="190500" rIns="190500" bIns="190500" anchor="t"/>
            <a:lstStyle/>
            <a:p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Location Label</a:t>
              </a:r>
            </a:p>
          </p:txBody>
        </p:sp>
        <p:grpSp>
          <p:nvGrpSpPr>
            <p:cNvPr id="6235" name="Group 91"/>
            <p:cNvGrpSpPr>
              <a:grpSpLocks/>
            </p:cNvGrpSpPr>
            <p:nvPr/>
          </p:nvGrpSpPr>
          <p:grpSpPr bwMode="auto">
            <a:xfrm>
              <a:off x="2932" y="122"/>
              <a:ext cx="253" cy="252"/>
              <a:chOff x="0" y="0"/>
              <a:chExt cx="252" cy="252"/>
            </a:xfrm>
          </p:grpSpPr>
          <p:sp>
            <p:nvSpPr>
              <p:cNvPr id="6236" name="Oval 92"/>
              <p:cNvSpPr>
                <a:spLocks/>
              </p:cNvSpPr>
              <p:nvPr/>
            </p:nvSpPr>
            <p:spPr bwMode="auto">
              <a:xfrm>
                <a:off x="0" y="0"/>
                <a:ext cx="252" cy="252"/>
              </a:xfrm>
              <a:prstGeom prst="ellipse">
                <a:avLst/>
              </a:prstGeom>
              <a:gradFill rotWithShape="0">
                <a:gsLst>
                  <a:gs pos="0">
                    <a:srgbClr val="4E7DEF"/>
                  </a:gs>
                  <a:gs pos="100000">
                    <a:srgbClr val="3761D7"/>
                  </a:gs>
                </a:gsLst>
                <a:lin ang="5400000" scaled="1"/>
              </a:gradFill>
              <a:ln w="381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37" name="Line 93"/>
              <p:cNvSpPr>
                <a:spLocks noChangeShapeType="1"/>
              </p:cNvSpPr>
              <p:nvPr/>
            </p:nvSpPr>
            <p:spPr bwMode="auto">
              <a:xfrm>
                <a:off x="107" y="64"/>
                <a:ext cx="69" cy="6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38" name="Line 94"/>
              <p:cNvSpPr>
                <a:spLocks noChangeShapeType="1"/>
              </p:cNvSpPr>
              <p:nvPr/>
            </p:nvSpPr>
            <p:spPr bwMode="auto">
              <a:xfrm rot="10800000" flipH="1">
                <a:off x="107" y="121"/>
                <a:ext cx="69" cy="6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6239" name="Group 95"/>
          <p:cNvGrpSpPr>
            <a:grpSpLocks/>
          </p:cNvGrpSpPr>
          <p:nvPr/>
        </p:nvGrpSpPr>
        <p:grpSpPr bwMode="auto">
          <a:xfrm>
            <a:off x="723900" y="5232400"/>
            <a:ext cx="4445000" cy="1397000"/>
            <a:chOff x="0" y="0"/>
            <a:chExt cx="2799" cy="880"/>
          </a:xfrm>
        </p:grpSpPr>
        <p:sp>
          <p:nvSpPr>
            <p:cNvPr id="6240" name="AutoShape 96"/>
            <p:cNvSpPr>
              <a:spLocks/>
            </p:cNvSpPr>
            <p:nvPr/>
          </p:nvSpPr>
          <p:spPr bwMode="auto">
            <a:xfrm>
              <a:off x="0" y="0"/>
              <a:ext cx="2799" cy="880"/>
            </a:xfrm>
            <a:prstGeom prst="roundRect">
              <a:avLst>
                <a:gd name="adj" fmla="val 7269"/>
              </a:avLst>
            </a:prstGeom>
            <a:gradFill rotWithShape="0">
              <a:gsLst>
                <a:gs pos="0">
                  <a:srgbClr val="A7A8B0">
                    <a:alpha val="50999"/>
                  </a:srgbClr>
                </a:gs>
                <a:gs pos="49222">
                  <a:srgbClr val="676A75">
                    <a:alpha val="50999"/>
                  </a:srgbClr>
                </a:gs>
                <a:gs pos="49222">
                  <a:srgbClr val="282C3B">
                    <a:alpha val="50999"/>
                  </a:srgbClr>
                </a:gs>
                <a:gs pos="49222">
                  <a:srgbClr val="1D212D">
                    <a:alpha val="50999"/>
                  </a:srgbClr>
                </a:gs>
                <a:gs pos="100000">
                  <a:srgbClr val="131620">
                    <a:alpha val="50999"/>
                  </a:srgbClr>
                </a:gs>
              </a:gsLst>
              <a:lin ang="5400000" scaled="1"/>
            </a:gradFill>
            <a:ln w="25400" cap="flat">
              <a:solidFill>
                <a:srgbClr val="EEF0F4">
                  <a:alpha val="50999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76199" dir="5879958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6241" name="Group 97"/>
            <p:cNvGrpSpPr>
              <a:grpSpLocks/>
            </p:cNvGrpSpPr>
            <p:nvPr/>
          </p:nvGrpSpPr>
          <p:grpSpPr bwMode="auto">
            <a:xfrm>
              <a:off x="414" y="620"/>
              <a:ext cx="1940" cy="74"/>
              <a:chOff x="0" y="0"/>
              <a:chExt cx="1940" cy="73"/>
            </a:xfrm>
          </p:grpSpPr>
          <p:sp>
            <p:nvSpPr>
              <p:cNvPr id="6242" name="AutoShape 98"/>
              <p:cNvSpPr>
                <a:spLocks/>
              </p:cNvSpPr>
              <p:nvPr/>
            </p:nvSpPr>
            <p:spPr bwMode="auto">
              <a:xfrm rot="10800000" flipH="1">
                <a:off x="0" y="0"/>
                <a:ext cx="1940" cy="73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rgbClr val="CBCBCB"/>
                  </a:gs>
                  <a:gs pos="100000">
                    <a:srgbClr val="F9F9F9"/>
                  </a:gs>
                </a:gsLst>
                <a:lin ang="5400000" scaled="1"/>
              </a:gradFill>
              <a:ln w="25400" cap="flat">
                <a:solidFill>
                  <a:srgbClr val="B4B4B4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43" name="AutoShape 99"/>
              <p:cNvSpPr>
                <a:spLocks/>
              </p:cNvSpPr>
              <p:nvPr/>
            </p:nvSpPr>
            <p:spPr bwMode="auto">
              <a:xfrm flipH="1">
                <a:off x="8" y="5"/>
                <a:ext cx="1341" cy="63"/>
              </a:xfrm>
              <a:prstGeom prst="roundRect">
                <a:avLst>
                  <a:gd name="adj" fmla="val 50000"/>
                </a:avLst>
              </a:prstGeom>
              <a:gradFill rotWithShape="0">
                <a:gsLst>
                  <a:gs pos="0">
                    <a:srgbClr val="5686F7"/>
                  </a:gs>
                  <a:gs pos="100000">
                    <a:srgbClr val="345DD3"/>
                  </a:gs>
                </a:gsLst>
                <a:lin ang="5400000" scaled="1"/>
              </a:gra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6244" name="AutoShape 100"/>
            <p:cNvSpPr>
              <a:spLocks/>
            </p:cNvSpPr>
            <p:nvPr/>
          </p:nvSpPr>
          <p:spPr bwMode="auto">
            <a:xfrm>
              <a:off x="1627" y="573"/>
              <a:ext cx="171" cy="165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rgbClr val="F9F9F9"/>
                </a:gs>
                <a:gs pos="100000">
                  <a:srgbClr val="CBCBCB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879939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6245" name="Group 101"/>
            <p:cNvGrpSpPr>
              <a:grpSpLocks/>
            </p:cNvGrpSpPr>
            <p:nvPr/>
          </p:nvGrpSpPr>
          <p:grpSpPr bwMode="auto">
            <a:xfrm>
              <a:off x="613" y="99"/>
              <a:ext cx="1571" cy="360"/>
              <a:chOff x="0" y="0"/>
              <a:chExt cx="1570" cy="360"/>
            </a:xfrm>
          </p:grpSpPr>
          <p:sp>
            <p:nvSpPr>
              <p:cNvPr id="6246" name="AutoShape 102"/>
              <p:cNvSpPr>
                <a:spLocks/>
              </p:cNvSpPr>
              <p:nvPr/>
            </p:nvSpPr>
            <p:spPr bwMode="auto">
              <a:xfrm rot="5400000">
                <a:off x="673" y="24"/>
                <a:ext cx="311" cy="312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47" name="AutoShape 103"/>
              <p:cNvSpPr>
                <a:spLocks/>
              </p:cNvSpPr>
              <p:nvPr/>
            </p:nvSpPr>
            <p:spPr bwMode="auto">
              <a:xfrm rot="-5400000">
                <a:off x="76" y="49"/>
                <a:ext cx="233" cy="265"/>
              </a:xfrm>
              <a:custGeom>
                <a:avLst/>
                <a:gdLst>
                  <a:gd name="T0" fmla="+- 0 10800 -1671"/>
                  <a:gd name="T1" fmla="*/ T0 w 24942"/>
                  <a:gd name="T2" fmla="*/ 10800 h 28800"/>
                </a:gdLst>
                <a:ahLst/>
                <a:cxnLst>
                  <a:cxn ang="0">
                    <a:pos x="T1" y="T2"/>
                  </a:cxn>
                </a:cxnLst>
                <a:rect l="0" t="0" r="r" b="b"/>
                <a:pathLst>
                  <a:path w="24942" h="28800">
                    <a:moveTo>
                      <a:pt x="12471" y="0"/>
                    </a:moveTo>
                    <a:lnTo>
                      <a:pt x="23271" y="21600"/>
                    </a:lnTo>
                    <a:lnTo>
                      <a:pt x="1671" y="21600"/>
                    </a:lnTo>
                    <a:lnTo>
                      <a:pt x="12471" y="0"/>
                    </a:lnTo>
                    <a:close/>
                    <a:moveTo>
                      <a:pt x="12471" y="0"/>
                    </a:moveTo>
                  </a:path>
                </a:pathLst>
              </a:custGeom>
              <a:solidFill>
                <a:srgbClr val="FFFFFF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48" name="Line 104"/>
              <p:cNvSpPr>
                <a:spLocks noChangeShapeType="1"/>
              </p:cNvSpPr>
              <p:nvPr/>
            </p:nvSpPr>
            <p:spPr bwMode="auto">
              <a:xfrm flipH="1">
                <a:off x="0" y="81"/>
                <a:ext cx="1" cy="21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49" name="AutoShape 105"/>
              <p:cNvSpPr>
                <a:spLocks/>
              </p:cNvSpPr>
              <p:nvPr/>
            </p:nvSpPr>
            <p:spPr bwMode="auto">
              <a:xfrm rot="5400000">
                <a:off x="1308" y="85"/>
                <a:ext cx="202" cy="198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6250" name="Line 106"/>
              <p:cNvSpPr>
                <a:spLocks noChangeShapeType="1"/>
              </p:cNvSpPr>
              <p:nvPr/>
            </p:nvSpPr>
            <p:spPr bwMode="auto">
              <a:xfrm rot="10800000" flipH="1">
                <a:off x="1568" y="67"/>
                <a:ext cx="2" cy="219"/>
              </a:xfrm>
              <a:prstGeom prst="line">
                <a:avLst/>
              </a:prstGeom>
              <a:noFill/>
              <a:ln w="508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6251" name="Group 107"/>
          <p:cNvGrpSpPr>
            <a:grpSpLocks/>
          </p:cNvGrpSpPr>
          <p:nvPr/>
        </p:nvGrpSpPr>
        <p:grpSpPr bwMode="auto">
          <a:xfrm>
            <a:off x="1130300" y="3101975"/>
            <a:ext cx="1168400" cy="1165225"/>
            <a:chOff x="0" y="0"/>
            <a:chExt cx="736" cy="733"/>
          </a:xfrm>
        </p:grpSpPr>
        <p:grpSp>
          <p:nvGrpSpPr>
            <p:cNvPr id="6252" name="Group 108"/>
            <p:cNvGrpSpPr>
              <a:grpSpLocks/>
            </p:cNvGrpSpPr>
            <p:nvPr/>
          </p:nvGrpSpPr>
          <p:grpSpPr bwMode="auto">
            <a:xfrm>
              <a:off x="-72" y="-56"/>
              <a:ext cx="872" cy="928"/>
              <a:chOff x="0" y="0"/>
              <a:chExt cx="872" cy="928"/>
            </a:xfrm>
          </p:grpSpPr>
          <p:sp>
            <p:nvSpPr>
              <p:cNvPr id="6253" name="AutoShape 109"/>
              <p:cNvSpPr>
                <a:spLocks/>
              </p:cNvSpPr>
              <p:nvPr/>
            </p:nvSpPr>
            <p:spPr bwMode="auto">
              <a:xfrm>
                <a:off x="72" y="56"/>
                <a:ext cx="728" cy="728"/>
              </a:xfrm>
              <a:prstGeom prst="roundRect">
                <a:avLst>
                  <a:gd name="adj" fmla="val 0"/>
                </a:avLst>
              </a:prstGeom>
              <a:solidFill>
                <a:srgbClr val="E8E8E8"/>
              </a:solidFill>
              <a:ln w="127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pic>
            <p:nvPicPr>
              <p:cNvPr id="6254" name="Picture 110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872" cy="928"/>
              </a:xfrm>
              <a:prstGeom prst="rect">
                <a:avLst/>
              </a:prstGeom>
              <a:noFill/>
              <a:ln w="12700" cap="flat">
                <a:noFill/>
                <a:miter lim="800000"/>
                <a:headEnd/>
                <a:tailEnd/>
              </a:ln>
            </p:spPr>
          </p:pic>
        </p:grpSp>
        <p:sp>
          <p:nvSpPr>
            <p:cNvPr id="6255" name="Freeform 111"/>
            <p:cNvSpPr>
              <a:spLocks/>
            </p:cNvSpPr>
            <p:nvPr/>
          </p:nvSpPr>
          <p:spPr bwMode="auto">
            <a:xfrm>
              <a:off x="0" y="53"/>
              <a:ext cx="736" cy="680"/>
            </a:xfrm>
            <a:custGeom>
              <a:avLst/>
              <a:gdLst/>
              <a:ahLst/>
              <a:cxnLst>
                <a:cxn ang="0">
                  <a:pos x="0" y="21377"/>
                </a:cxn>
                <a:cxn ang="0">
                  <a:pos x="0" y="17837"/>
                </a:cxn>
                <a:cxn ang="0">
                  <a:pos x="7596" y="12755"/>
                </a:cxn>
                <a:cxn ang="0">
                  <a:pos x="7121" y="10722"/>
                </a:cxn>
                <a:cxn ang="0">
                  <a:pos x="5934" y="3099"/>
                </a:cxn>
                <a:cxn ang="0">
                  <a:pos x="9732" y="49"/>
                </a:cxn>
                <a:cxn ang="0">
                  <a:pos x="14479" y="1574"/>
                </a:cxn>
                <a:cxn ang="0">
                  <a:pos x="14716" y="7164"/>
                </a:cxn>
                <a:cxn ang="0">
                  <a:pos x="14004" y="11230"/>
                </a:cxn>
                <a:cxn ang="0">
                  <a:pos x="13055" y="13009"/>
                </a:cxn>
                <a:cxn ang="0">
                  <a:pos x="20888" y="17329"/>
                </a:cxn>
                <a:cxn ang="0">
                  <a:pos x="21600" y="21395"/>
                </a:cxn>
                <a:cxn ang="0">
                  <a:pos x="0" y="21377"/>
                </a:cxn>
                <a:cxn ang="0">
                  <a:pos x="0" y="21377"/>
                </a:cxn>
              </a:cxnLst>
              <a:rect l="0" t="0" r="r" b="b"/>
              <a:pathLst>
                <a:path w="21600" h="21395">
                  <a:moveTo>
                    <a:pt x="0" y="21377"/>
                  </a:moveTo>
                  <a:lnTo>
                    <a:pt x="0" y="17837"/>
                  </a:lnTo>
                  <a:cubicBezTo>
                    <a:pt x="0" y="17837"/>
                    <a:pt x="7596" y="13517"/>
                    <a:pt x="7596" y="12755"/>
                  </a:cubicBezTo>
                  <a:cubicBezTo>
                    <a:pt x="7596" y="11993"/>
                    <a:pt x="7121" y="10722"/>
                    <a:pt x="7121" y="10722"/>
                  </a:cubicBezTo>
                  <a:cubicBezTo>
                    <a:pt x="7121" y="10722"/>
                    <a:pt x="4273" y="4877"/>
                    <a:pt x="5934" y="3099"/>
                  </a:cubicBezTo>
                  <a:cubicBezTo>
                    <a:pt x="7596" y="1320"/>
                    <a:pt x="8308" y="303"/>
                    <a:pt x="9732" y="49"/>
                  </a:cubicBezTo>
                  <a:cubicBezTo>
                    <a:pt x="11156" y="-205"/>
                    <a:pt x="13767" y="557"/>
                    <a:pt x="14479" y="1574"/>
                  </a:cubicBezTo>
                  <a:cubicBezTo>
                    <a:pt x="15191" y="2590"/>
                    <a:pt x="14479" y="6148"/>
                    <a:pt x="14716" y="7164"/>
                  </a:cubicBezTo>
                  <a:cubicBezTo>
                    <a:pt x="14954" y="8181"/>
                    <a:pt x="14716" y="10976"/>
                    <a:pt x="14004" y="11230"/>
                  </a:cubicBezTo>
                  <a:cubicBezTo>
                    <a:pt x="13292" y="11484"/>
                    <a:pt x="12580" y="12755"/>
                    <a:pt x="13055" y="13009"/>
                  </a:cubicBezTo>
                  <a:cubicBezTo>
                    <a:pt x="13530" y="13263"/>
                    <a:pt x="20413" y="16567"/>
                    <a:pt x="20888" y="17329"/>
                  </a:cubicBezTo>
                  <a:cubicBezTo>
                    <a:pt x="21363" y="18091"/>
                    <a:pt x="21600" y="21395"/>
                    <a:pt x="21600" y="21395"/>
                  </a:cubicBezTo>
                  <a:lnTo>
                    <a:pt x="0" y="21377"/>
                  </a:lnTo>
                  <a:close/>
                  <a:moveTo>
                    <a:pt x="0" y="21377"/>
                  </a:moveTo>
                </a:path>
              </a:pathLst>
            </a:custGeom>
            <a:solidFill>
              <a:schemeClr val="accent1">
                <a:alpha val="73999"/>
              </a:scheme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6256" name="Group 112"/>
          <p:cNvGrpSpPr>
            <a:grpSpLocks/>
          </p:cNvGrpSpPr>
          <p:nvPr/>
        </p:nvGrpSpPr>
        <p:grpSpPr bwMode="auto">
          <a:xfrm>
            <a:off x="2892425" y="3019425"/>
            <a:ext cx="1325563" cy="1320800"/>
            <a:chOff x="0" y="0"/>
            <a:chExt cx="834" cy="831"/>
          </a:xfrm>
        </p:grpSpPr>
        <p:grpSp>
          <p:nvGrpSpPr>
            <p:cNvPr id="6257" name="Group 113"/>
            <p:cNvGrpSpPr>
              <a:grpSpLocks/>
            </p:cNvGrpSpPr>
            <p:nvPr/>
          </p:nvGrpSpPr>
          <p:grpSpPr bwMode="auto">
            <a:xfrm rot="-497581">
              <a:off x="49" y="49"/>
              <a:ext cx="736" cy="733"/>
              <a:chOff x="0" y="0"/>
              <a:chExt cx="736" cy="733"/>
            </a:xfrm>
          </p:grpSpPr>
          <p:grpSp>
            <p:nvGrpSpPr>
              <p:cNvPr id="6258" name="Group 114"/>
              <p:cNvGrpSpPr>
                <a:grpSpLocks/>
              </p:cNvGrpSpPr>
              <p:nvPr/>
            </p:nvGrpSpPr>
            <p:grpSpPr bwMode="auto">
              <a:xfrm>
                <a:off x="-205" y="-180"/>
                <a:ext cx="1140" cy="1180"/>
                <a:chOff x="0" y="0"/>
                <a:chExt cx="1140" cy="1181"/>
              </a:xfrm>
            </p:grpSpPr>
            <p:sp>
              <p:nvSpPr>
                <p:cNvPr id="6259" name="AutoShape 115"/>
                <p:cNvSpPr>
                  <a:spLocks/>
                </p:cNvSpPr>
                <p:nvPr/>
              </p:nvSpPr>
              <p:spPr bwMode="auto">
                <a:xfrm>
                  <a:off x="205" y="180"/>
                  <a:ext cx="728" cy="728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8E8E8">
                    <a:alpha val="53999"/>
                  </a:srgbClr>
                </a:solidFill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pic>
              <p:nvPicPr>
                <p:cNvPr id="6260" name="Picture 116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 rot="497582">
                  <a:off x="70" y="66"/>
                  <a:ext cx="1000" cy="104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261" name="Freeform 117"/>
              <p:cNvSpPr>
                <a:spLocks/>
              </p:cNvSpPr>
              <p:nvPr/>
            </p:nvSpPr>
            <p:spPr bwMode="auto">
              <a:xfrm>
                <a:off x="0" y="53"/>
                <a:ext cx="736" cy="680"/>
              </a:xfrm>
              <a:custGeom>
                <a:avLst/>
                <a:gdLst/>
                <a:ahLst/>
                <a:cxnLst>
                  <a:cxn ang="0">
                    <a:pos x="0" y="21377"/>
                  </a:cxn>
                  <a:cxn ang="0">
                    <a:pos x="0" y="17837"/>
                  </a:cxn>
                  <a:cxn ang="0">
                    <a:pos x="7596" y="12755"/>
                  </a:cxn>
                  <a:cxn ang="0">
                    <a:pos x="7121" y="10722"/>
                  </a:cxn>
                  <a:cxn ang="0">
                    <a:pos x="5934" y="3099"/>
                  </a:cxn>
                  <a:cxn ang="0">
                    <a:pos x="9732" y="49"/>
                  </a:cxn>
                  <a:cxn ang="0">
                    <a:pos x="14479" y="1574"/>
                  </a:cxn>
                  <a:cxn ang="0">
                    <a:pos x="14716" y="7164"/>
                  </a:cxn>
                  <a:cxn ang="0">
                    <a:pos x="14004" y="11230"/>
                  </a:cxn>
                  <a:cxn ang="0">
                    <a:pos x="13055" y="13009"/>
                  </a:cxn>
                  <a:cxn ang="0">
                    <a:pos x="20888" y="17329"/>
                  </a:cxn>
                  <a:cxn ang="0">
                    <a:pos x="21600" y="21395"/>
                  </a:cxn>
                  <a:cxn ang="0">
                    <a:pos x="0" y="21377"/>
                  </a:cxn>
                  <a:cxn ang="0">
                    <a:pos x="0" y="21377"/>
                  </a:cxn>
                </a:cxnLst>
                <a:rect l="0" t="0" r="r" b="b"/>
                <a:pathLst>
                  <a:path w="21600" h="21395">
                    <a:moveTo>
                      <a:pt x="0" y="21377"/>
                    </a:moveTo>
                    <a:lnTo>
                      <a:pt x="0" y="17837"/>
                    </a:lnTo>
                    <a:cubicBezTo>
                      <a:pt x="0" y="17837"/>
                      <a:pt x="7596" y="13517"/>
                      <a:pt x="7596" y="12755"/>
                    </a:cubicBezTo>
                    <a:cubicBezTo>
                      <a:pt x="7596" y="11993"/>
                      <a:pt x="7121" y="10722"/>
                      <a:pt x="7121" y="10722"/>
                    </a:cubicBezTo>
                    <a:cubicBezTo>
                      <a:pt x="7121" y="10722"/>
                      <a:pt x="4273" y="4877"/>
                      <a:pt x="5934" y="3099"/>
                    </a:cubicBezTo>
                    <a:cubicBezTo>
                      <a:pt x="7596" y="1320"/>
                      <a:pt x="8308" y="303"/>
                      <a:pt x="9732" y="49"/>
                    </a:cubicBezTo>
                    <a:cubicBezTo>
                      <a:pt x="11156" y="-205"/>
                      <a:pt x="13767" y="557"/>
                      <a:pt x="14479" y="1574"/>
                    </a:cubicBezTo>
                    <a:cubicBezTo>
                      <a:pt x="15191" y="2590"/>
                      <a:pt x="14479" y="6148"/>
                      <a:pt x="14716" y="7164"/>
                    </a:cubicBezTo>
                    <a:cubicBezTo>
                      <a:pt x="14954" y="8181"/>
                      <a:pt x="14716" y="10976"/>
                      <a:pt x="14004" y="11230"/>
                    </a:cubicBezTo>
                    <a:cubicBezTo>
                      <a:pt x="13292" y="11484"/>
                      <a:pt x="12580" y="12755"/>
                      <a:pt x="13055" y="13009"/>
                    </a:cubicBezTo>
                    <a:cubicBezTo>
                      <a:pt x="13530" y="13263"/>
                      <a:pt x="20413" y="16567"/>
                      <a:pt x="20888" y="17329"/>
                    </a:cubicBezTo>
                    <a:cubicBezTo>
                      <a:pt x="21363" y="18091"/>
                      <a:pt x="21600" y="21395"/>
                      <a:pt x="21600" y="21395"/>
                    </a:cubicBezTo>
                    <a:lnTo>
                      <a:pt x="0" y="21377"/>
                    </a:lnTo>
                    <a:close/>
                    <a:moveTo>
                      <a:pt x="0" y="21377"/>
                    </a:moveTo>
                  </a:path>
                </a:pathLst>
              </a:custGeom>
              <a:solidFill>
                <a:schemeClr val="accent1">
                  <a:alpha val="95999"/>
                </a:scheme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62" name="Group 118"/>
            <p:cNvGrpSpPr>
              <a:grpSpLocks/>
            </p:cNvGrpSpPr>
            <p:nvPr/>
          </p:nvGrpSpPr>
          <p:grpSpPr bwMode="auto">
            <a:xfrm rot="387485">
              <a:off x="49" y="41"/>
              <a:ext cx="736" cy="733"/>
              <a:chOff x="0" y="0"/>
              <a:chExt cx="736" cy="733"/>
            </a:xfrm>
          </p:grpSpPr>
          <p:grpSp>
            <p:nvGrpSpPr>
              <p:cNvPr id="6263" name="Group 119"/>
              <p:cNvGrpSpPr>
                <a:grpSpLocks/>
              </p:cNvGrpSpPr>
              <p:nvPr/>
            </p:nvGrpSpPr>
            <p:grpSpPr bwMode="auto">
              <a:xfrm>
                <a:off x="-175" y="-154"/>
                <a:ext cx="1084" cy="1127"/>
                <a:chOff x="0" y="0"/>
                <a:chExt cx="1084" cy="1127"/>
              </a:xfrm>
            </p:grpSpPr>
            <p:sp>
              <p:nvSpPr>
                <p:cNvPr id="6264" name="AutoShape 120"/>
                <p:cNvSpPr>
                  <a:spLocks/>
                </p:cNvSpPr>
                <p:nvPr/>
              </p:nvSpPr>
              <p:spPr bwMode="auto">
                <a:xfrm>
                  <a:off x="175" y="154"/>
                  <a:ext cx="728" cy="728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8E8E8">
                    <a:alpha val="75000"/>
                  </a:srgbClr>
                </a:solidFill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pic>
              <p:nvPicPr>
                <p:cNvPr id="6265" name="Picture 121"/>
                <p:cNvPicPr>
                  <a:picLocks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 rot="-387486">
                  <a:off x="54" y="51"/>
                  <a:ext cx="976" cy="1024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266" name="Freeform 122"/>
              <p:cNvSpPr>
                <a:spLocks/>
              </p:cNvSpPr>
              <p:nvPr/>
            </p:nvSpPr>
            <p:spPr bwMode="auto">
              <a:xfrm>
                <a:off x="0" y="53"/>
                <a:ext cx="736" cy="680"/>
              </a:xfrm>
              <a:custGeom>
                <a:avLst/>
                <a:gdLst/>
                <a:ahLst/>
                <a:cxnLst>
                  <a:cxn ang="0">
                    <a:pos x="0" y="21377"/>
                  </a:cxn>
                  <a:cxn ang="0">
                    <a:pos x="0" y="17837"/>
                  </a:cxn>
                  <a:cxn ang="0">
                    <a:pos x="7596" y="12755"/>
                  </a:cxn>
                  <a:cxn ang="0">
                    <a:pos x="7121" y="10722"/>
                  </a:cxn>
                  <a:cxn ang="0">
                    <a:pos x="5934" y="3099"/>
                  </a:cxn>
                  <a:cxn ang="0">
                    <a:pos x="9732" y="49"/>
                  </a:cxn>
                  <a:cxn ang="0">
                    <a:pos x="14479" y="1574"/>
                  </a:cxn>
                  <a:cxn ang="0">
                    <a:pos x="14716" y="7164"/>
                  </a:cxn>
                  <a:cxn ang="0">
                    <a:pos x="14004" y="11230"/>
                  </a:cxn>
                  <a:cxn ang="0">
                    <a:pos x="13055" y="13009"/>
                  </a:cxn>
                  <a:cxn ang="0">
                    <a:pos x="20888" y="17329"/>
                  </a:cxn>
                  <a:cxn ang="0">
                    <a:pos x="21600" y="21395"/>
                  </a:cxn>
                  <a:cxn ang="0">
                    <a:pos x="0" y="21377"/>
                  </a:cxn>
                  <a:cxn ang="0">
                    <a:pos x="0" y="21377"/>
                  </a:cxn>
                </a:cxnLst>
                <a:rect l="0" t="0" r="r" b="b"/>
                <a:pathLst>
                  <a:path w="21600" h="21395">
                    <a:moveTo>
                      <a:pt x="0" y="21377"/>
                    </a:moveTo>
                    <a:lnTo>
                      <a:pt x="0" y="17837"/>
                    </a:lnTo>
                    <a:cubicBezTo>
                      <a:pt x="0" y="17837"/>
                      <a:pt x="7596" y="13517"/>
                      <a:pt x="7596" y="12755"/>
                    </a:cubicBezTo>
                    <a:cubicBezTo>
                      <a:pt x="7596" y="11993"/>
                      <a:pt x="7121" y="10722"/>
                      <a:pt x="7121" y="10722"/>
                    </a:cubicBezTo>
                    <a:cubicBezTo>
                      <a:pt x="7121" y="10722"/>
                      <a:pt x="4273" y="4877"/>
                      <a:pt x="5934" y="3099"/>
                    </a:cubicBezTo>
                    <a:cubicBezTo>
                      <a:pt x="7596" y="1320"/>
                      <a:pt x="8308" y="303"/>
                      <a:pt x="9732" y="49"/>
                    </a:cubicBezTo>
                    <a:cubicBezTo>
                      <a:pt x="11156" y="-205"/>
                      <a:pt x="13767" y="557"/>
                      <a:pt x="14479" y="1574"/>
                    </a:cubicBezTo>
                    <a:cubicBezTo>
                      <a:pt x="15191" y="2590"/>
                      <a:pt x="14479" y="6148"/>
                      <a:pt x="14716" y="7164"/>
                    </a:cubicBezTo>
                    <a:cubicBezTo>
                      <a:pt x="14954" y="8181"/>
                      <a:pt x="14716" y="10976"/>
                      <a:pt x="14004" y="11230"/>
                    </a:cubicBezTo>
                    <a:cubicBezTo>
                      <a:pt x="13292" y="11484"/>
                      <a:pt x="12580" y="12755"/>
                      <a:pt x="13055" y="13009"/>
                    </a:cubicBezTo>
                    <a:cubicBezTo>
                      <a:pt x="13530" y="13263"/>
                      <a:pt x="20413" y="16567"/>
                      <a:pt x="20888" y="17329"/>
                    </a:cubicBezTo>
                    <a:cubicBezTo>
                      <a:pt x="21363" y="18091"/>
                      <a:pt x="21600" y="21395"/>
                      <a:pt x="21600" y="21395"/>
                    </a:cubicBezTo>
                    <a:lnTo>
                      <a:pt x="0" y="21377"/>
                    </a:lnTo>
                    <a:close/>
                    <a:moveTo>
                      <a:pt x="0" y="21377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267" name="Group 123"/>
            <p:cNvGrpSpPr>
              <a:grpSpLocks/>
            </p:cNvGrpSpPr>
            <p:nvPr/>
          </p:nvGrpSpPr>
          <p:grpSpPr bwMode="auto">
            <a:xfrm>
              <a:off x="57" y="41"/>
              <a:ext cx="736" cy="733"/>
              <a:chOff x="0" y="0"/>
              <a:chExt cx="736" cy="733"/>
            </a:xfrm>
          </p:grpSpPr>
          <p:grpSp>
            <p:nvGrpSpPr>
              <p:cNvPr id="6268" name="Group 124"/>
              <p:cNvGrpSpPr>
                <a:grpSpLocks/>
              </p:cNvGrpSpPr>
              <p:nvPr/>
            </p:nvGrpSpPr>
            <p:grpSpPr bwMode="auto">
              <a:xfrm>
                <a:off x="-72" y="-56"/>
                <a:ext cx="872" cy="928"/>
                <a:chOff x="0" y="0"/>
                <a:chExt cx="872" cy="928"/>
              </a:xfrm>
            </p:grpSpPr>
            <p:sp>
              <p:nvSpPr>
                <p:cNvPr id="6269" name="AutoShape 125"/>
                <p:cNvSpPr>
                  <a:spLocks/>
                </p:cNvSpPr>
                <p:nvPr/>
              </p:nvSpPr>
              <p:spPr bwMode="auto">
                <a:xfrm>
                  <a:off x="72" y="56"/>
                  <a:ext cx="728" cy="728"/>
                </a:xfrm>
                <a:prstGeom prst="roundRect">
                  <a:avLst>
                    <a:gd name="adj" fmla="val 0"/>
                  </a:avLst>
                </a:prstGeom>
                <a:solidFill>
                  <a:srgbClr val="E8E8E8"/>
                </a:solidFill>
                <a:ln w="127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pic>
              <p:nvPicPr>
                <p:cNvPr id="6270" name="Picture 126"/>
                <p:cNvPicPr>
                  <a:picLocks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72" cy="928"/>
                </a:xfrm>
                <a:prstGeom prst="rect">
                  <a:avLst/>
                </a:prstGeom>
                <a:noFill/>
                <a:ln w="12700" cap="flat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271" name="Freeform 127"/>
              <p:cNvSpPr>
                <a:spLocks/>
              </p:cNvSpPr>
              <p:nvPr/>
            </p:nvSpPr>
            <p:spPr bwMode="auto">
              <a:xfrm>
                <a:off x="0" y="53"/>
                <a:ext cx="736" cy="680"/>
              </a:xfrm>
              <a:custGeom>
                <a:avLst/>
                <a:gdLst/>
                <a:ahLst/>
                <a:cxnLst>
                  <a:cxn ang="0">
                    <a:pos x="0" y="21377"/>
                  </a:cxn>
                  <a:cxn ang="0">
                    <a:pos x="0" y="17837"/>
                  </a:cxn>
                  <a:cxn ang="0">
                    <a:pos x="7596" y="12755"/>
                  </a:cxn>
                  <a:cxn ang="0">
                    <a:pos x="7121" y="10722"/>
                  </a:cxn>
                  <a:cxn ang="0">
                    <a:pos x="5934" y="3099"/>
                  </a:cxn>
                  <a:cxn ang="0">
                    <a:pos x="9732" y="49"/>
                  </a:cxn>
                  <a:cxn ang="0">
                    <a:pos x="14479" y="1574"/>
                  </a:cxn>
                  <a:cxn ang="0">
                    <a:pos x="14716" y="7164"/>
                  </a:cxn>
                  <a:cxn ang="0">
                    <a:pos x="14004" y="11230"/>
                  </a:cxn>
                  <a:cxn ang="0">
                    <a:pos x="13055" y="13009"/>
                  </a:cxn>
                  <a:cxn ang="0">
                    <a:pos x="20888" y="17329"/>
                  </a:cxn>
                  <a:cxn ang="0">
                    <a:pos x="21600" y="21395"/>
                  </a:cxn>
                  <a:cxn ang="0">
                    <a:pos x="0" y="21377"/>
                  </a:cxn>
                  <a:cxn ang="0">
                    <a:pos x="0" y="21377"/>
                  </a:cxn>
                </a:cxnLst>
                <a:rect l="0" t="0" r="r" b="b"/>
                <a:pathLst>
                  <a:path w="21600" h="21395">
                    <a:moveTo>
                      <a:pt x="0" y="21377"/>
                    </a:moveTo>
                    <a:lnTo>
                      <a:pt x="0" y="17837"/>
                    </a:lnTo>
                    <a:cubicBezTo>
                      <a:pt x="0" y="17837"/>
                      <a:pt x="7596" y="13517"/>
                      <a:pt x="7596" y="12755"/>
                    </a:cubicBezTo>
                    <a:cubicBezTo>
                      <a:pt x="7596" y="11993"/>
                      <a:pt x="7121" y="10722"/>
                      <a:pt x="7121" y="10722"/>
                    </a:cubicBezTo>
                    <a:cubicBezTo>
                      <a:pt x="7121" y="10722"/>
                      <a:pt x="4273" y="4877"/>
                      <a:pt x="5934" y="3099"/>
                    </a:cubicBezTo>
                    <a:cubicBezTo>
                      <a:pt x="7596" y="1320"/>
                      <a:pt x="8308" y="303"/>
                      <a:pt x="9732" y="49"/>
                    </a:cubicBezTo>
                    <a:cubicBezTo>
                      <a:pt x="11156" y="-205"/>
                      <a:pt x="13767" y="557"/>
                      <a:pt x="14479" y="1574"/>
                    </a:cubicBezTo>
                    <a:cubicBezTo>
                      <a:pt x="15191" y="2590"/>
                      <a:pt x="14479" y="6148"/>
                      <a:pt x="14716" y="7164"/>
                    </a:cubicBezTo>
                    <a:cubicBezTo>
                      <a:pt x="14954" y="8181"/>
                      <a:pt x="14716" y="10976"/>
                      <a:pt x="14004" y="11230"/>
                    </a:cubicBezTo>
                    <a:cubicBezTo>
                      <a:pt x="13292" y="11484"/>
                      <a:pt x="12580" y="12755"/>
                      <a:pt x="13055" y="13009"/>
                    </a:cubicBezTo>
                    <a:cubicBezTo>
                      <a:pt x="13530" y="13263"/>
                      <a:pt x="20413" y="16567"/>
                      <a:pt x="20888" y="17329"/>
                    </a:cubicBezTo>
                    <a:cubicBezTo>
                      <a:pt x="21363" y="18091"/>
                      <a:pt x="21600" y="21395"/>
                      <a:pt x="21600" y="21395"/>
                    </a:cubicBezTo>
                    <a:lnTo>
                      <a:pt x="0" y="21377"/>
                    </a:lnTo>
                    <a:close/>
                    <a:moveTo>
                      <a:pt x="0" y="21377"/>
                    </a:moveTo>
                  </a:path>
                </a:pathLst>
              </a:custGeom>
              <a:solidFill>
                <a:schemeClr val="accent1">
                  <a:alpha val="73999"/>
                </a:schemeClr>
              </a:solidFill>
              <a:ln w="25400" cap="flat">
                <a:noFill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6272" name="Group 128"/>
          <p:cNvGrpSpPr>
            <a:grpSpLocks/>
          </p:cNvGrpSpPr>
          <p:nvPr/>
        </p:nvGrpSpPr>
        <p:grpSpPr bwMode="auto">
          <a:xfrm>
            <a:off x="0" y="-25400"/>
            <a:ext cx="13042900" cy="711200"/>
            <a:chOff x="0" y="0"/>
            <a:chExt cx="8216" cy="448"/>
          </a:xfrm>
        </p:grpSpPr>
        <p:sp>
          <p:nvSpPr>
            <p:cNvPr id="6273" name="AutoShape 129"/>
            <p:cNvSpPr>
              <a:spLocks/>
            </p:cNvSpPr>
            <p:nvPr/>
          </p:nvSpPr>
          <p:spPr bwMode="auto">
            <a:xfrm>
              <a:off x="0" y="0"/>
              <a:ext cx="8216" cy="44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6274" name="Picture 13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3" y="81"/>
              <a:ext cx="1105" cy="33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6275" name="Rectangle 131"/>
            <p:cNvSpPr>
              <a:spLocks/>
            </p:cNvSpPr>
            <p:nvPr/>
          </p:nvSpPr>
          <p:spPr bwMode="auto">
            <a:xfrm>
              <a:off x="1982" y="76"/>
              <a:ext cx="1955" cy="31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Maps &amp; Multimedia</a:t>
              </a:r>
            </a:p>
          </p:txBody>
        </p:sp>
        <p:sp>
          <p:nvSpPr>
            <p:cNvPr id="6276" name="Rectangle 132"/>
            <p:cNvSpPr>
              <a:spLocks/>
            </p:cNvSpPr>
            <p:nvPr/>
          </p:nvSpPr>
          <p:spPr bwMode="auto">
            <a:xfrm>
              <a:off x="7814" y="124"/>
              <a:ext cx="335" cy="2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1"/>
          <p:cNvGrpSpPr>
            <a:grpSpLocks/>
          </p:cNvGrpSpPr>
          <p:nvPr/>
        </p:nvGrpSpPr>
        <p:grpSpPr bwMode="auto">
          <a:xfrm>
            <a:off x="0" y="-25400"/>
            <a:ext cx="13042900" cy="711200"/>
            <a:chOff x="0" y="0"/>
            <a:chExt cx="8216" cy="448"/>
          </a:xfrm>
        </p:grpSpPr>
        <p:sp>
          <p:nvSpPr>
            <p:cNvPr id="7170" name="AutoShape 2"/>
            <p:cNvSpPr>
              <a:spLocks/>
            </p:cNvSpPr>
            <p:nvPr/>
          </p:nvSpPr>
          <p:spPr bwMode="auto">
            <a:xfrm>
              <a:off x="0" y="0"/>
              <a:ext cx="8216" cy="44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" y="81"/>
              <a:ext cx="1105" cy="33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7172" name="Rectangle 4"/>
            <p:cNvSpPr>
              <a:spLocks/>
            </p:cNvSpPr>
            <p:nvPr/>
          </p:nvSpPr>
          <p:spPr bwMode="auto">
            <a:xfrm>
              <a:off x="1982" y="76"/>
              <a:ext cx="1494" cy="31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Miscellaneous</a:t>
              </a:r>
            </a:p>
          </p:txBody>
        </p:sp>
        <p:sp>
          <p:nvSpPr>
            <p:cNvPr id="7173" name="Rectangle 5"/>
            <p:cNvSpPr>
              <a:spLocks/>
            </p:cNvSpPr>
            <p:nvPr/>
          </p:nvSpPr>
          <p:spPr bwMode="auto">
            <a:xfrm>
              <a:off x="7814" y="124"/>
              <a:ext cx="335" cy="2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10029825" y="812800"/>
            <a:ext cx="317500" cy="8789988"/>
            <a:chOff x="0" y="0"/>
            <a:chExt cx="200" cy="5537"/>
          </a:xfrm>
        </p:grpSpPr>
        <p:sp>
          <p:nvSpPr>
            <p:cNvPr id="7175" name="Rectangle 7"/>
            <p:cNvSpPr>
              <a:spLocks/>
            </p:cNvSpPr>
            <p:nvPr/>
          </p:nvSpPr>
          <p:spPr bwMode="auto">
            <a:xfrm>
              <a:off x="0" y="177"/>
              <a:ext cx="200" cy="5360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/>
            <a:lstStyle/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A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B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C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D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E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F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G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H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I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J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K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L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M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N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O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P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Q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R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S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T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U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V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W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X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Y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Z</a:t>
              </a:r>
            </a:p>
            <a:p>
              <a:r>
                <a:rPr lang="en-US" sz="2000" b="1">
                  <a:solidFill>
                    <a:srgbClr val="8A8A8A"/>
                  </a:solidFill>
                  <a:latin typeface="Helvetica" charset="0"/>
                  <a:cs typeface="Helvetica" charset="0"/>
                  <a:sym typeface="Helvetica" charset="0"/>
                </a:rPr>
                <a:t>#</a:t>
              </a:r>
            </a:p>
          </p:txBody>
        </p:sp>
        <p:grpSp>
          <p:nvGrpSpPr>
            <p:cNvPr id="7176" name="Group 8"/>
            <p:cNvGrpSpPr>
              <a:grpSpLocks/>
            </p:cNvGrpSpPr>
            <p:nvPr/>
          </p:nvGrpSpPr>
          <p:grpSpPr bwMode="auto">
            <a:xfrm flipH="1">
              <a:off x="49" y="0"/>
              <a:ext cx="104" cy="136"/>
              <a:chOff x="0" y="0"/>
              <a:chExt cx="104" cy="136"/>
            </a:xfrm>
          </p:grpSpPr>
          <p:sp>
            <p:nvSpPr>
              <p:cNvPr id="7177" name="AutoShape 9"/>
              <p:cNvSpPr>
                <a:spLocks/>
              </p:cNvSpPr>
              <p:nvPr/>
            </p:nvSpPr>
            <p:spPr bwMode="auto">
              <a:xfrm>
                <a:off x="0" y="0"/>
                <a:ext cx="104" cy="99"/>
              </a:xfrm>
              <a:prstGeom prst="roundRect">
                <a:avLst>
                  <a:gd name="adj" fmla="val 50000"/>
                </a:avLst>
              </a:prstGeom>
              <a:noFill/>
              <a:ln w="127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78" name="Line 10"/>
              <p:cNvSpPr>
                <a:spLocks noChangeShapeType="1"/>
              </p:cNvSpPr>
              <p:nvPr/>
            </p:nvSpPr>
            <p:spPr bwMode="auto">
              <a:xfrm flipH="1">
                <a:off x="3" y="91"/>
                <a:ext cx="26" cy="45"/>
              </a:xfrm>
              <a:prstGeom prst="line">
                <a:avLst/>
              </a:prstGeom>
              <a:noFill/>
              <a:ln w="25400" cap="flat">
                <a:solidFill>
                  <a:srgbClr val="7F7F7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aphicFrame>
        <p:nvGraphicFramePr>
          <p:cNvPr id="7180" name="Group 12"/>
          <p:cNvGraphicFramePr>
            <a:graphicFrameLocks noGrp="1"/>
          </p:cNvGraphicFramePr>
          <p:nvPr/>
        </p:nvGraphicFramePr>
        <p:xfrm>
          <a:off x="3225800" y="838200"/>
          <a:ext cx="6645275" cy="8366760"/>
        </p:xfrm>
        <a:graphic>
          <a:graphicData uri="http://schemas.openxmlformats.org/drawingml/2006/table">
            <a:tbl>
              <a:tblPr/>
              <a:tblGrid>
                <a:gridCol w="6645275"/>
              </a:tblGrid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74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473200" algn="l"/>
                        </a:tabLst>
                      </a:pPr>
                      <a:endParaRPr kumimoji="0" lang="en-US" sz="5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ill Sans" charset="0"/>
                        <a:ea typeface="ヒラギノ角ゴ ProN W3" charset="0"/>
                        <a:cs typeface="ヒラギノ角ゴ ProN W3" charset="0"/>
                        <a:sym typeface="Gill Sans" charset="0"/>
                      </a:endParaRPr>
                    </a:p>
                  </a:txBody>
                  <a:tcPr marL="38100" marR="38100" marT="38100" marB="38100" anchor="ctr" horzOverflow="overflow">
                    <a:lnL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8D8D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7179" name="Group 11"/>
          <p:cNvGrpSpPr>
            <a:grpSpLocks/>
          </p:cNvGrpSpPr>
          <p:nvPr/>
        </p:nvGrpSpPr>
        <p:grpSpPr bwMode="auto">
          <a:xfrm>
            <a:off x="3225800" y="811213"/>
            <a:ext cx="6654800" cy="8789987"/>
            <a:chOff x="0" y="0"/>
            <a:chExt cx="4192" cy="5536"/>
          </a:xfrm>
        </p:grpSpPr>
        <p:sp>
          <p:nvSpPr>
            <p:cNvPr id="7230" name="Rectangle 62"/>
            <p:cNvSpPr>
              <a:spLocks/>
            </p:cNvSpPr>
            <p:nvPr/>
          </p:nvSpPr>
          <p:spPr bwMode="auto">
            <a:xfrm>
              <a:off x="0" y="0"/>
              <a:ext cx="4192" cy="240"/>
            </a:xfrm>
            <a:prstGeom prst="rect">
              <a:avLst/>
            </a:prstGeom>
            <a:gradFill rotWithShape="0">
              <a:gsLst>
                <a:gs pos="0">
                  <a:srgbClr val="666D7E"/>
                </a:gs>
                <a:gs pos="100000">
                  <a:srgbClr val="A2ACC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pPr algn="l"/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  <p:sp>
          <p:nvSpPr>
            <p:cNvPr id="7231" name="Rectangle 63"/>
            <p:cNvSpPr>
              <a:spLocks/>
            </p:cNvSpPr>
            <p:nvPr/>
          </p:nvSpPr>
          <p:spPr bwMode="auto">
            <a:xfrm>
              <a:off x="0" y="3232"/>
              <a:ext cx="4192" cy="240"/>
            </a:xfrm>
            <a:prstGeom prst="rect">
              <a:avLst/>
            </a:prstGeom>
            <a:gradFill rotWithShape="0">
              <a:gsLst>
                <a:gs pos="0">
                  <a:srgbClr val="666D7E"/>
                </a:gs>
                <a:gs pos="100000">
                  <a:srgbClr val="A2ACC3"/>
                </a:gs>
              </a:gsLst>
              <a:lin ang="54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38100" tIns="38100" rIns="38100" bIns="38100" anchor="ctr"/>
            <a:lstStyle/>
            <a:p>
              <a:pPr algn="l"/>
              <a:r>
                <a:rPr lang="en-US" sz="2200" b="1">
                  <a:solidFill>
                    <a:srgbClr val="F6F6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Label</a:t>
              </a: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798050" y="1143000"/>
            <a:ext cx="1841500" cy="3138488"/>
            <a:chOff x="9798050" y="1143000"/>
            <a:chExt cx="1841500" cy="3138488"/>
          </a:xfrm>
        </p:grpSpPr>
        <p:sp>
          <p:nvSpPr>
            <p:cNvPr id="33" name="Oval 32"/>
            <p:cNvSpPr/>
            <p:nvPr/>
          </p:nvSpPr>
          <p:spPr bwMode="auto">
            <a:xfrm>
              <a:off x="10236200" y="1143000"/>
              <a:ext cx="685800" cy="685800"/>
            </a:xfrm>
            <a:prstGeom prst="ellipse">
              <a:avLst/>
            </a:prstGeom>
            <a:gradFill flip="none" rotWithShape="1">
              <a:gsLst>
                <a:gs pos="0">
                  <a:srgbClr val="202020">
                    <a:alpha val="14999"/>
                  </a:srgbClr>
                </a:gs>
                <a:gs pos="100000">
                  <a:srgbClr val="FFFFFF">
                    <a:alpha val="14999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195" name="Freeform 3"/>
            <p:cNvSpPr>
              <a:spLocks/>
            </p:cNvSpPr>
            <p:nvPr/>
          </p:nvSpPr>
          <p:spPr bwMode="auto">
            <a:xfrm>
              <a:off x="9798050" y="1449388"/>
              <a:ext cx="1841500" cy="2832100"/>
            </a:xfrm>
            <a:custGeom>
              <a:avLst/>
              <a:gdLst/>
              <a:ahLst/>
              <a:cxnLst>
                <a:cxn ang="0">
                  <a:pos x="1273" y="13705"/>
                </a:cxn>
                <a:cxn ang="0">
                  <a:pos x="755" y="10518"/>
                </a:cxn>
                <a:cxn ang="0">
                  <a:pos x="238" y="7330"/>
                </a:cxn>
                <a:cxn ang="0">
                  <a:pos x="3576" y="10836"/>
                </a:cxn>
                <a:cxn ang="0">
                  <a:pos x="4377" y="10973"/>
                </a:cxn>
                <a:cxn ang="0">
                  <a:pos x="6964" y="865"/>
                </a:cxn>
                <a:cxn ang="0">
                  <a:pos x="8516" y="136"/>
                </a:cxn>
                <a:cxn ang="0">
                  <a:pos x="9033" y="7513"/>
                </a:cxn>
                <a:cxn ang="0">
                  <a:pos x="9421" y="8059"/>
                </a:cxn>
                <a:cxn ang="0">
                  <a:pos x="11491" y="5327"/>
                </a:cxn>
                <a:cxn ang="0">
                  <a:pos x="13172" y="7148"/>
                </a:cxn>
                <a:cxn ang="0">
                  <a:pos x="14854" y="7422"/>
                </a:cxn>
                <a:cxn ang="0">
                  <a:pos x="15759" y="9152"/>
                </a:cxn>
                <a:cxn ang="0">
                  <a:pos x="16923" y="9243"/>
                </a:cxn>
                <a:cxn ang="0">
                  <a:pos x="19122" y="12248"/>
                </a:cxn>
                <a:cxn ang="0">
                  <a:pos x="16018" y="18440"/>
                </a:cxn>
                <a:cxn ang="0">
                  <a:pos x="8996" y="20898"/>
                </a:cxn>
                <a:cxn ang="0">
                  <a:pos x="2437" y="15344"/>
                </a:cxn>
                <a:cxn ang="0">
                  <a:pos x="1273" y="13705"/>
                </a:cxn>
                <a:cxn ang="0">
                  <a:pos x="1273" y="13705"/>
                </a:cxn>
              </a:cxnLst>
              <a:rect l="0" t="0" r="r" b="b"/>
              <a:pathLst>
                <a:path w="19313" h="20933">
                  <a:moveTo>
                    <a:pt x="1273" y="13705"/>
                  </a:moveTo>
                  <a:cubicBezTo>
                    <a:pt x="1273" y="13705"/>
                    <a:pt x="1157" y="12098"/>
                    <a:pt x="755" y="10518"/>
                  </a:cubicBezTo>
                  <a:cubicBezTo>
                    <a:pt x="755" y="10518"/>
                    <a:pt x="1790" y="8696"/>
                    <a:pt x="238" y="7330"/>
                  </a:cubicBezTo>
                  <a:cubicBezTo>
                    <a:pt x="-1314" y="5965"/>
                    <a:pt x="5304" y="7033"/>
                    <a:pt x="3576" y="10836"/>
                  </a:cubicBezTo>
                  <a:cubicBezTo>
                    <a:pt x="3217" y="11625"/>
                    <a:pt x="4377" y="10973"/>
                    <a:pt x="4377" y="10973"/>
                  </a:cubicBezTo>
                  <a:cubicBezTo>
                    <a:pt x="4377" y="10973"/>
                    <a:pt x="6188" y="4872"/>
                    <a:pt x="6964" y="865"/>
                  </a:cubicBezTo>
                  <a:cubicBezTo>
                    <a:pt x="6964" y="865"/>
                    <a:pt x="7611" y="-410"/>
                    <a:pt x="8516" y="136"/>
                  </a:cubicBezTo>
                  <a:cubicBezTo>
                    <a:pt x="9421" y="683"/>
                    <a:pt x="8904" y="6511"/>
                    <a:pt x="9033" y="7513"/>
                  </a:cubicBezTo>
                  <a:cubicBezTo>
                    <a:pt x="9163" y="8514"/>
                    <a:pt x="9033" y="8150"/>
                    <a:pt x="9421" y="8059"/>
                  </a:cubicBezTo>
                  <a:cubicBezTo>
                    <a:pt x="9809" y="7968"/>
                    <a:pt x="10068" y="5418"/>
                    <a:pt x="11491" y="5327"/>
                  </a:cubicBezTo>
                  <a:cubicBezTo>
                    <a:pt x="12914" y="5236"/>
                    <a:pt x="13302" y="5965"/>
                    <a:pt x="13172" y="7148"/>
                  </a:cubicBezTo>
                  <a:cubicBezTo>
                    <a:pt x="13043" y="8332"/>
                    <a:pt x="13560" y="6329"/>
                    <a:pt x="14854" y="7422"/>
                  </a:cubicBezTo>
                  <a:cubicBezTo>
                    <a:pt x="16147" y="8514"/>
                    <a:pt x="15630" y="8332"/>
                    <a:pt x="15759" y="9152"/>
                  </a:cubicBezTo>
                  <a:cubicBezTo>
                    <a:pt x="15888" y="9971"/>
                    <a:pt x="15888" y="8696"/>
                    <a:pt x="16923" y="9243"/>
                  </a:cubicBezTo>
                  <a:cubicBezTo>
                    <a:pt x="17958" y="9789"/>
                    <a:pt x="17958" y="10973"/>
                    <a:pt x="19122" y="12248"/>
                  </a:cubicBezTo>
                  <a:cubicBezTo>
                    <a:pt x="20286" y="13523"/>
                    <a:pt x="15759" y="17257"/>
                    <a:pt x="16018" y="18440"/>
                  </a:cubicBezTo>
                  <a:cubicBezTo>
                    <a:pt x="16276" y="19624"/>
                    <a:pt x="9492" y="21190"/>
                    <a:pt x="8996" y="20898"/>
                  </a:cubicBezTo>
                  <a:cubicBezTo>
                    <a:pt x="2559" y="17108"/>
                    <a:pt x="2437" y="15344"/>
                    <a:pt x="2437" y="15344"/>
                  </a:cubicBezTo>
                  <a:lnTo>
                    <a:pt x="1273" y="13705"/>
                  </a:lnTo>
                  <a:close/>
                  <a:moveTo>
                    <a:pt x="1273" y="13705"/>
                  </a:moveTo>
                </a:path>
              </a:pathLst>
            </a:custGeom>
            <a:gradFill rotWithShape="0">
              <a:gsLst>
                <a:gs pos="0">
                  <a:srgbClr val="DFDFDF"/>
                </a:gs>
                <a:gs pos="100000">
                  <a:srgbClr val="A3A3A3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79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742950" y="4970463"/>
            <a:ext cx="1841500" cy="3959225"/>
            <a:chOff x="0" y="0"/>
            <a:chExt cx="1160" cy="2493"/>
          </a:xfrm>
        </p:grpSpPr>
        <p:sp>
          <p:nvSpPr>
            <p:cNvPr id="8197" name="Rectangle 5"/>
            <p:cNvSpPr>
              <a:spLocks/>
            </p:cNvSpPr>
            <p:nvPr/>
          </p:nvSpPr>
          <p:spPr bwMode="auto">
            <a:xfrm rot="5400000" flipH="1">
              <a:off x="-89" y="448"/>
              <a:ext cx="1111" cy="216"/>
            </a:xfrm>
            <a:prstGeom prst="rect">
              <a:avLst/>
            </a:prstGeom>
            <a:gradFill rotWithShape="0">
              <a:gsLst>
                <a:gs pos="0">
                  <a:srgbClr val="FFFFFF">
                    <a:alpha val="14999"/>
                  </a:srgbClr>
                </a:gs>
                <a:gs pos="100000">
                  <a:srgbClr val="202020">
                    <a:alpha val="14999"/>
                  </a:srgbClr>
                </a:gs>
              </a:gsLst>
              <a:lin ang="1662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auto">
            <a:xfrm>
              <a:off x="0" y="709"/>
              <a:ext cx="1160" cy="1784"/>
            </a:xfrm>
            <a:custGeom>
              <a:avLst/>
              <a:gdLst/>
              <a:ahLst/>
              <a:cxnLst>
                <a:cxn ang="0">
                  <a:pos x="1273" y="13705"/>
                </a:cxn>
                <a:cxn ang="0">
                  <a:pos x="755" y="10518"/>
                </a:cxn>
                <a:cxn ang="0">
                  <a:pos x="238" y="7330"/>
                </a:cxn>
                <a:cxn ang="0">
                  <a:pos x="3576" y="10836"/>
                </a:cxn>
                <a:cxn ang="0">
                  <a:pos x="4377" y="10973"/>
                </a:cxn>
                <a:cxn ang="0">
                  <a:pos x="6964" y="865"/>
                </a:cxn>
                <a:cxn ang="0">
                  <a:pos x="8516" y="136"/>
                </a:cxn>
                <a:cxn ang="0">
                  <a:pos x="9033" y="7513"/>
                </a:cxn>
                <a:cxn ang="0">
                  <a:pos x="9421" y="8059"/>
                </a:cxn>
                <a:cxn ang="0">
                  <a:pos x="11491" y="5327"/>
                </a:cxn>
                <a:cxn ang="0">
                  <a:pos x="13172" y="7148"/>
                </a:cxn>
                <a:cxn ang="0">
                  <a:pos x="14854" y="7422"/>
                </a:cxn>
                <a:cxn ang="0">
                  <a:pos x="15759" y="9152"/>
                </a:cxn>
                <a:cxn ang="0">
                  <a:pos x="16923" y="9243"/>
                </a:cxn>
                <a:cxn ang="0">
                  <a:pos x="19122" y="12248"/>
                </a:cxn>
                <a:cxn ang="0">
                  <a:pos x="16018" y="18440"/>
                </a:cxn>
                <a:cxn ang="0">
                  <a:pos x="8996" y="20898"/>
                </a:cxn>
                <a:cxn ang="0">
                  <a:pos x="2437" y="15344"/>
                </a:cxn>
                <a:cxn ang="0">
                  <a:pos x="1273" y="13705"/>
                </a:cxn>
                <a:cxn ang="0">
                  <a:pos x="1273" y="13705"/>
                </a:cxn>
              </a:cxnLst>
              <a:rect l="0" t="0" r="r" b="b"/>
              <a:pathLst>
                <a:path w="19313" h="20933">
                  <a:moveTo>
                    <a:pt x="1273" y="13705"/>
                  </a:moveTo>
                  <a:cubicBezTo>
                    <a:pt x="1273" y="13705"/>
                    <a:pt x="1157" y="12098"/>
                    <a:pt x="755" y="10518"/>
                  </a:cubicBezTo>
                  <a:cubicBezTo>
                    <a:pt x="755" y="10518"/>
                    <a:pt x="1790" y="8696"/>
                    <a:pt x="238" y="7330"/>
                  </a:cubicBezTo>
                  <a:cubicBezTo>
                    <a:pt x="-1314" y="5965"/>
                    <a:pt x="5304" y="7033"/>
                    <a:pt x="3576" y="10836"/>
                  </a:cubicBezTo>
                  <a:cubicBezTo>
                    <a:pt x="3217" y="11625"/>
                    <a:pt x="4377" y="10973"/>
                    <a:pt x="4377" y="10973"/>
                  </a:cubicBezTo>
                  <a:cubicBezTo>
                    <a:pt x="4377" y="10973"/>
                    <a:pt x="6188" y="4872"/>
                    <a:pt x="6964" y="865"/>
                  </a:cubicBezTo>
                  <a:cubicBezTo>
                    <a:pt x="6964" y="865"/>
                    <a:pt x="7611" y="-410"/>
                    <a:pt x="8516" y="136"/>
                  </a:cubicBezTo>
                  <a:cubicBezTo>
                    <a:pt x="9421" y="683"/>
                    <a:pt x="8904" y="6511"/>
                    <a:pt x="9033" y="7513"/>
                  </a:cubicBezTo>
                  <a:cubicBezTo>
                    <a:pt x="9163" y="8514"/>
                    <a:pt x="9033" y="8150"/>
                    <a:pt x="9421" y="8059"/>
                  </a:cubicBezTo>
                  <a:cubicBezTo>
                    <a:pt x="9809" y="7968"/>
                    <a:pt x="10068" y="5418"/>
                    <a:pt x="11491" y="5327"/>
                  </a:cubicBezTo>
                  <a:cubicBezTo>
                    <a:pt x="12914" y="5236"/>
                    <a:pt x="13302" y="5965"/>
                    <a:pt x="13172" y="7148"/>
                  </a:cubicBezTo>
                  <a:cubicBezTo>
                    <a:pt x="13043" y="8332"/>
                    <a:pt x="13560" y="6329"/>
                    <a:pt x="14854" y="7422"/>
                  </a:cubicBezTo>
                  <a:cubicBezTo>
                    <a:pt x="16147" y="8514"/>
                    <a:pt x="15630" y="8332"/>
                    <a:pt x="15759" y="9152"/>
                  </a:cubicBezTo>
                  <a:cubicBezTo>
                    <a:pt x="15888" y="9971"/>
                    <a:pt x="15888" y="8696"/>
                    <a:pt x="16923" y="9243"/>
                  </a:cubicBezTo>
                  <a:cubicBezTo>
                    <a:pt x="17958" y="9789"/>
                    <a:pt x="17958" y="10973"/>
                    <a:pt x="19122" y="12248"/>
                  </a:cubicBezTo>
                  <a:cubicBezTo>
                    <a:pt x="20286" y="13523"/>
                    <a:pt x="15759" y="17257"/>
                    <a:pt x="16018" y="18440"/>
                  </a:cubicBezTo>
                  <a:cubicBezTo>
                    <a:pt x="16276" y="19624"/>
                    <a:pt x="9492" y="21190"/>
                    <a:pt x="8996" y="20898"/>
                  </a:cubicBezTo>
                  <a:cubicBezTo>
                    <a:pt x="2559" y="17108"/>
                    <a:pt x="2437" y="15344"/>
                    <a:pt x="2437" y="15344"/>
                  </a:cubicBezTo>
                  <a:lnTo>
                    <a:pt x="1273" y="13705"/>
                  </a:lnTo>
                  <a:close/>
                  <a:moveTo>
                    <a:pt x="1273" y="13705"/>
                  </a:moveTo>
                </a:path>
              </a:pathLst>
            </a:custGeom>
            <a:gradFill rotWithShape="0">
              <a:gsLst>
                <a:gs pos="0">
                  <a:srgbClr val="DFDFDF"/>
                </a:gs>
                <a:gs pos="100000">
                  <a:srgbClr val="A3A3A3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79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488950" y="1117600"/>
            <a:ext cx="3067050" cy="3062288"/>
            <a:chOff x="0" y="0"/>
            <a:chExt cx="1931" cy="1929"/>
          </a:xfrm>
        </p:grpSpPr>
        <p:sp>
          <p:nvSpPr>
            <p:cNvPr id="8200" name="Freeform 8"/>
            <p:cNvSpPr>
              <a:spLocks/>
            </p:cNvSpPr>
            <p:nvPr/>
          </p:nvSpPr>
          <p:spPr bwMode="auto">
            <a:xfrm>
              <a:off x="0" y="145"/>
              <a:ext cx="1160" cy="1784"/>
            </a:xfrm>
            <a:custGeom>
              <a:avLst/>
              <a:gdLst/>
              <a:ahLst/>
              <a:cxnLst>
                <a:cxn ang="0">
                  <a:pos x="1273" y="13705"/>
                </a:cxn>
                <a:cxn ang="0">
                  <a:pos x="755" y="10518"/>
                </a:cxn>
                <a:cxn ang="0">
                  <a:pos x="238" y="7330"/>
                </a:cxn>
                <a:cxn ang="0">
                  <a:pos x="3576" y="10836"/>
                </a:cxn>
                <a:cxn ang="0">
                  <a:pos x="4377" y="10973"/>
                </a:cxn>
                <a:cxn ang="0">
                  <a:pos x="6964" y="865"/>
                </a:cxn>
                <a:cxn ang="0">
                  <a:pos x="8516" y="136"/>
                </a:cxn>
                <a:cxn ang="0">
                  <a:pos x="9033" y="7513"/>
                </a:cxn>
                <a:cxn ang="0">
                  <a:pos x="9421" y="8059"/>
                </a:cxn>
                <a:cxn ang="0">
                  <a:pos x="11491" y="5327"/>
                </a:cxn>
                <a:cxn ang="0">
                  <a:pos x="13172" y="7148"/>
                </a:cxn>
                <a:cxn ang="0">
                  <a:pos x="14854" y="7422"/>
                </a:cxn>
                <a:cxn ang="0">
                  <a:pos x="15759" y="9152"/>
                </a:cxn>
                <a:cxn ang="0">
                  <a:pos x="16923" y="9243"/>
                </a:cxn>
                <a:cxn ang="0">
                  <a:pos x="19122" y="12248"/>
                </a:cxn>
                <a:cxn ang="0">
                  <a:pos x="16018" y="18440"/>
                </a:cxn>
                <a:cxn ang="0">
                  <a:pos x="8996" y="20898"/>
                </a:cxn>
                <a:cxn ang="0">
                  <a:pos x="2437" y="15344"/>
                </a:cxn>
                <a:cxn ang="0">
                  <a:pos x="1273" y="13705"/>
                </a:cxn>
                <a:cxn ang="0">
                  <a:pos x="1273" y="13705"/>
                </a:cxn>
              </a:cxnLst>
              <a:rect l="0" t="0" r="r" b="b"/>
              <a:pathLst>
                <a:path w="19313" h="20933">
                  <a:moveTo>
                    <a:pt x="1273" y="13705"/>
                  </a:moveTo>
                  <a:cubicBezTo>
                    <a:pt x="1273" y="13705"/>
                    <a:pt x="1157" y="12098"/>
                    <a:pt x="755" y="10518"/>
                  </a:cubicBezTo>
                  <a:cubicBezTo>
                    <a:pt x="755" y="10518"/>
                    <a:pt x="1790" y="8696"/>
                    <a:pt x="238" y="7330"/>
                  </a:cubicBezTo>
                  <a:cubicBezTo>
                    <a:pt x="-1314" y="5965"/>
                    <a:pt x="5304" y="7033"/>
                    <a:pt x="3576" y="10836"/>
                  </a:cubicBezTo>
                  <a:cubicBezTo>
                    <a:pt x="3217" y="11625"/>
                    <a:pt x="4377" y="10973"/>
                    <a:pt x="4377" y="10973"/>
                  </a:cubicBezTo>
                  <a:cubicBezTo>
                    <a:pt x="4377" y="10973"/>
                    <a:pt x="6188" y="4872"/>
                    <a:pt x="6964" y="865"/>
                  </a:cubicBezTo>
                  <a:cubicBezTo>
                    <a:pt x="6964" y="865"/>
                    <a:pt x="7611" y="-410"/>
                    <a:pt x="8516" y="136"/>
                  </a:cubicBezTo>
                  <a:cubicBezTo>
                    <a:pt x="9421" y="683"/>
                    <a:pt x="8904" y="6511"/>
                    <a:pt x="9033" y="7513"/>
                  </a:cubicBezTo>
                  <a:cubicBezTo>
                    <a:pt x="9163" y="8514"/>
                    <a:pt x="9033" y="8150"/>
                    <a:pt x="9421" y="8059"/>
                  </a:cubicBezTo>
                  <a:cubicBezTo>
                    <a:pt x="9809" y="7968"/>
                    <a:pt x="10068" y="5418"/>
                    <a:pt x="11491" y="5327"/>
                  </a:cubicBezTo>
                  <a:cubicBezTo>
                    <a:pt x="12914" y="5236"/>
                    <a:pt x="13302" y="5965"/>
                    <a:pt x="13172" y="7148"/>
                  </a:cubicBezTo>
                  <a:cubicBezTo>
                    <a:pt x="13043" y="8332"/>
                    <a:pt x="13560" y="6329"/>
                    <a:pt x="14854" y="7422"/>
                  </a:cubicBezTo>
                  <a:cubicBezTo>
                    <a:pt x="16147" y="8514"/>
                    <a:pt x="15630" y="8332"/>
                    <a:pt x="15759" y="9152"/>
                  </a:cubicBezTo>
                  <a:cubicBezTo>
                    <a:pt x="15888" y="9971"/>
                    <a:pt x="15888" y="8696"/>
                    <a:pt x="16923" y="9243"/>
                  </a:cubicBezTo>
                  <a:cubicBezTo>
                    <a:pt x="17958" y="9789"/>
                    <a:pt x="17958" y="10973"/>
                    <a:pt x="19122" y="12248"/>
                  </a:cubicBezTo>
                  <a:cubicBezTo>
                    <a:pt x="20286" y="13523"/>
                    <a:pt x="15759" y="17257"/>
                    <a:pt x="16018" y="18440"/>
                  </a:cubicBezTo>
                  <a:cubicBezTo>
                    <a:pt x="16276" y="19624"/>
                    <a:pt x="9492" y="21190"/>
                    <a:pt x="8996" y="20898"/>
                  </a:cubicBezTo>
                  <a:cubicBezTo>
                    <a:pt x="2559" y="17108"/>
                    <a:pt x="2437" y="15344"/>
                    <a:pt x="2437" y="15344"/>
                  </a:cubicBezTo>
                  <a:lnTo>
                    <a:pt x="1273" y="13705"/>
                  </a:lnTo>
                  <a:close/>
                  <a:moveTo>
                    <a:pt x="1273" y="13705"/>
                  </a:moveTo>
                </a:path>
              </a:pathLst>
            </a:custGeom>
            <a:gradFill rotWithShape="0">
              <a:gsLst>
                <a:gs pos="0">
                  <a:srgbClr val="DFDFDF"/>
                </a:gs>
                <a:gs pos="100000">
                  <a:srgbClr val="A3A3A3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79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01" name="AutoShape 9"/>
            <p:cNvSpPr>
              <a:spLocks/>
            </p:cNvSpPr>
            <p:nvPr/>
          </p:nvSpPr>
          <p:spPr bwMode="auto">
            <a:xfrm flipH="1">
              <a:off x="395" y="0"/>
              <a:ext cx="1536" cy="464"/>
            </a:xfrm>
            <a:prstGeom prst="rightArrow">
              <a:avLst>
                <a:gd name="adj1" fmla="val 62000"/>
                <a:gd name="adj2" fmla="val 75862"/>
              </a:avLst>
            </a:prstGeom>
            <a:gradFill rotWithShape="0">
              <a:gsLst>
                <a:gs pos="0">
                  <a:srgbClr val="FFFFFF">
                    <a:alpha val="14999"/>
                  </a:srgbClr>
                </a:gs>
                <a:gs pos="100000">
                  <a:srgbClr val="202020">
                    <a:alpha val="14999"/>
                  </a:srgbClr>
                </a:gs>
              </a:gsLst>
              <a:lin ang="2118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4343400" y="1117600"/>
            <a:ext cx="3460750" cy="3062288"/>
            <a:chOff x="0" y="0"/>
            <a:chExt cx="2180" cy="1929"/>
          </a:xfrm>
        </p:grpSpPr>
        <p:sp>
          <p:nvSpPr>
            <p:cNvPr id="8203" name="Freeform 11"/>
            <p:cNvSpPr>
              <a:spLocks/>
            </p:cNvSpPr>
            <p:nvPr/>
          </p:nvSpPr>
          <p:spPr bwMode="auto">
            <a:xfrm>
              <a:off x="1020" y="145"/>
              <a:ext cx="1160" cy="1784"/>
            </a:xfrm>
            <a:custGeom>
              <a:avLst/>
              <a:gdLst/>
              <a:ahLst/>
              <a:cxnLst>
                <a:cxn ang="0">
                  <a:pos x="1273" y="13705"/>
                </a:cxn>
                <a:cxn ang="0">
                  <a:pos x="755" y="10518"/>
                </a:cxn>
                <a:cxn ang="0">
                  <a:pos x="238" y="7330"/>
                </a:cxn>
                <a:cxn ang="0">
                  <a:pos x="3576" y="10836"/>
                </a:cxn>
                <a:cxn ang="0">
                  <a:pos x="4377" y="10973"/>
                </a:cxn>
                <a:cxn ang="0">
                  <a:pos x="6964" y="865"/>
                </a:cxn>
                <a:cxn ang="0">
                  <a:pos x="8516" y="136"/>
                </a:cxn>
                <a:cxn ang="0">
                  <a:pos x="9033" y="7513"/>
                </a:cxn>
                <a:cxn ang="0">
                  <a:pos x="9421" y="8059"/>
                </a:cxn>
                <a:cxn ang="0">
                  <a:pos x="11491" y="5327"/>
                </a:cxn>
                <a:cxn ang="0">
                  <a:pos x="13172" y="7148"/>
                </a:cxn>
                <a:cxn ang="0">
                  <a:pos x="14854" y="7422"/>
                </a:cxn>
                <a:cxn ang="0">
                  <a:pos x="15759" y="9152"/>
                </a:cxn>
                <a:cxn ang="0">
                  <a:pos x="16923" y="9243"/>
                </a:cxn>
                <a:cxn ang="0">
                  <a:pos x="19122" y="12248"/>
                </a:cxn>
                <a:cxn ang="0">
                  <a:pos x="16018" y="18440"/>
                </a:cxn>
                <a:cxn ang="0">
                  <a:pos x="8996" y="20898"/>
                </a:cxn>
                <a:cxn ang="0">
                  <a:pos x="2437" y="15344"/>
                </a:cxn>
                <a:cxn ang="0">
                  <a:pos x="1273" y="13705"/>
                </a:cxn>
                <a:cxn ang="0">
                  <a:pos x="1273" y="13705"/>
                </a:cxn>
              </a:cxnLst>
              <a:rect l="0" t="0" r="r" b="b"/>
              <a:pathLst>
                <a:path w="19313" h="20933">
                  <a:moveTo>
                    <a:pt x="1273" y="13705"/>
                  </a:moveTo>
                  <a:cubicBezTo>
                    <a:pt x="1273" y="13705"/>
                    <a:pt x="1157" y="12098"/>
                    <a:pt x="755" y="10518"/>
                  </a:cubicBezTo>
                  <a:cubicBezTo>
                    <a:pt x="755" y="10518"/>
                    <a:pt x="1790" y="8696"/>
                    <a:pt x="238" y="7330"/>
                  </a:cubicBezTo>
                  <a:cubicBezTo>
                    <a:pt x="-1314" y="5965"/>
                    <a:pt x="5304" y="7033"/>
                    <a:pt x="3576" y="10836"/>
                  </a:cubicBezTo>
                  <a:cubicBezTo>
                    <a:pt x="3217" y="11625"/>
                    <a:pt x="4377" y="10973"/>
                    <a:pt x="4377" y="10973"/>
                  </a:cubicBezTo>
                  <a:cubicBezTo>
                    <a:pt x="4377" y="10973"/>
                    <a:pt x="6188" y="4872"/>
                    <a:pt x="6964" y="865"/>
                  </a:cubicBezTo>
                  <a:cubicBezTo>
                    <a:pt x="6964" y="865"/>
                    <a:pt x="7611" y="-410"/>
                    <a:pt x="8516" y="136"/>
                  </a:cubicBezTo>
                  <a:cubicBezTo>
                    <a:pt x="9421" y="683"/>
                    <a:pt x="8904" y="6511"/>
                    <a:pt x="9033" y="7513"/>
                  </a:cubicBezTo>
                  <a:cubicBezTo>
                    <a:pt x="9163" y="8514"/>
                    <a:pt x="9033" y="8150"/>
                    <a:pt x="9421" y="8059"/>
                  </a:cubicBezTo>
                  <a:cubicBezTo>
                    <a:pt x="9809" y="7968"/>
                    <a:pt x="10068" y="5418"/>
                    <a:pt x="11491" y="5327"/>
                  </a:cubicBezTo>
                  <a:cubicBezTo>
                    <a:pt x="12914" y="5236"/>
                    <a:pt x="13302" y="5965"/>
                    <a:pt x="13172" y="7148"/>
                  </a:cubicBezTo>
                  <a:cubicBezTo>
                    <a:pt x="13043" y="8332"/>
                    <a:pt x="13560" y="6329"/>
                    <a:pt x="14854" y="7422"/>
                  </a:cubicBezTo>
                  <a:cubicBezTo>
                    <a:pt x="16147" y="8514"/>
                    <a:pt x="15630" y="8332"/>
                    <a:pt x="15759" y="9152"/>
                  </a:cubicBezTo>
                  <a:cubicBezTo>
                    <a:pt x="15888" y="9971"/>
                    <a:pt x="15888" y="8696"/>
                    <a:pt x="16923" y="9243"/>
                  </a:cubicBezTo>
                  <a:cubicBezTo>
                    <a:pt x="17958" y="9789"/>
                    <a:pt x="17958" y="10973"/>
                    <a:pt x="19122" y="12248"/>
                  </a:cubicBezTo>
                  <a:cubicBezTo>
                    <a:pt x="20286" y="13523"/>
                    <a:pt x="15759" y="17257"/>
                    <a:pt x="16018" y="18440"/>
                  </a:cubicBezTo>
                  <a:cubicBezTo>
                    <a:pt x="16276" y="19624"/>
                    <a:pt x="9492" y="21190"/>
                    <a:pt x="8996" y="20898"/>
                  </a:cubicBezTo>
                  <a:cubicBezTo>
                    <a:pt x="2559" y="17108"/>
                    <a:pt x="2437" y="15344"/>
                    <a:pt x="2437" y="15344"/>
                  </a:cubicBezTo>
                  <a:lnTo>
                    <a:pt x="1273" y="13705"/>
                  </a:lnTo>
                  <a:close/>
                  <a:moveTo>
                    <a:pt x="1273" y="13705"/>
                  </a:moveTo>
                </a:path>
              </a:pathLst>
            </a:custGeom>
            <a:gradFill rotWithShape="0">
              <a:gsLst>
                <a:gs pos="0">
                  <a:srgbClr val="DFDFDF"/>
                </a:gs>
                <a:gs pos="100000">
                  <a:srgbClr val="A3A3A3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79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04" name="AutoShape 12"/>
            <p:cNvSpPr>
              <a:spLocks/>
            </p:cNvSpPr>
            <p:nvPr/>
          </p:nvSpPr>
          <p:spPr bwMode="auto">
            <a:xfrm>
              <a:off x="0" y="0"/>
              <a:ext cx="1536" cy="464"/>
            </a:xfrm>
            <a:prstGeom prst="rightArrow">
              <a:avLst>
                <a:gd name="adj1" fmla="val 62000"/>
                <a:gd name="adj2" fmla="val 75862"/>
              </a:avLst>
            </a:prstGeom>
            <a:gradFill rotWithShape="0">
              <a:gsLst>
                <a:gs pos="0">
                  <a:srgbClr val="202020">
                    <a:alpha val="14999"/>
                  </a:srgbClr>
                </a:gs>
                <a:gs pos="100000">
                  <a:srgbClr val="FFFFFF">
                    <a:alpha val="14999"/>
                  </a:srgbClr>
                </a:gs>
              </a:gsLst>
              <a:lin ang="42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8205" name="Group 13"/>
          <p:cNvGrpSpPr>
            <a:grpSpLocks/>
          </p:cNvGrpSpPr>
          <p:nvPr/>
        </p:nvGrpSpPr>
        <p:grpSpPr bwMode="auto">
          <a:xfrm>
            <a:off x="4459288" y="5353050"/>
            <a:ext cx="3148012" cy="3638550"/>
            <a:chOff x="0" y="0"/>
            <a:chExt cx="1982" cy="2291"/>
          </a:xfrm>
        </p:grpSpPr>
        <p:sp>
          <p:nvSpPr>
            <p:cNvPr id="8206" name="Freeform 14"/>
            <p:cNvSpPr>
              <a:spLocks/>
            </p:cNvSpPr>
            <p:nvPr/>
          </p:nvSpPr>
          <p:spPr bwMode="auto">
            <a:xfrm>
              <a:off x="822" y="671"/>
              <a:ext cx="1160" cy="1620"/>
            </a:xfrm>
            <a:custGeom>
              <a:avLst/>
              <a:gdLst/>
              <a:ahLst/>
              <a:cxnLst>
                <a:cxn ang="0">
                  <a:pos x="1273" y="12896"/>
                </a:cxn>
                <a:cxn ang="0">
                  <a:pos x="755" y="9405"/>
                </a:cxn>
                <a:cxn ang="0">
                  <a:pos x="238" y="5914"/>
                </a:cxn>
                <a:cxn ang="0">
                  <a:pos x="3576" y="9754"/>
                </a:cxn>
                <a:cxn ang="0">
                  <a:pos x="6985" y="9400"/>
                </a:cxn>
                <a:cxn ang="0">
                  <a:pos x="3463" y="1997"/>
                </a:cxn>
                <a:cxn ang="0">
                  <a:pos x="3463" y="92"/>
                </a:cxn>
                <a:cxn ang="0">
                  <a:pos x="9033" y="6113"/>
                </a:cxn>
                <a:cxn ang="0">
                  <a:pos x="9421" y="6711"/>
                </a:cxn>
                <a:cxn ang="0">
                  <a:pos x="11491" y="3719"/>
                </a:cxn>
                <a:cxn ang="0">
                  <a:pos x="13172" y="5714"/>
                </a:cxn>
                <a:cxn ang="0">
                  <a:pos x="14854" y="6013"/>
                </a:cxn>
                <a:cxn ang="0">
                  <a:pos x="15759" y="7908"/>
                </a:cxn>
                <a:cxn ang="0">
                  <a:pos x="16923" y="8008"/>
                </a:cxn>
                <a:cxn ang="0">
                  <a:pos x="19122" y="11300"/>
                </a:cxn>
                <a:cxn ang="0">
                  <a:pos x="16018" y="18082"/>
                </a:cxn>
                <a:cxn ang="0">
                  <a:pos x="8996" y="20774"/>
                </a:cxn>
                <a:cxn ang="0">
                  <a:pos x="2437" y="14691"/>
                </a:cxn>
                <a:cxn ang="0">
                  <a:pos x="1273" y="12896"/>
                </a:cxn>
                <a:cxn ang="0">
                  <a:pos x="1273" y="12896"/>
                </a:cxn>
              </a:cxnLst>
              <a:rect l="0" t="0" r="r" b="b"/>
              <a:pathLst>
                <a:path w="19313" h="20813">
                  <a:moveTo>
                    <a:pt x="1273" y="12896"/>
                  </a:moveTo>
                  <a:cubicBezTo>
                    <a:pt x="1273" y="12896"/>
                    <a:pt x="1157" y="11136"/>
                    <a:pt x="755" y="9405"/>
                  </a:cubicBezTo>
                  <a:cubicBezTo>
                    <a:pt x="755" y="9405"/>
                    <a:pt x="1790" y="7410"/>
                    <a:pt x="238" y="5914"/>
                  </a:cubicBezTo>
                  <a:cubicBezTo>
                    <a:pt x="-1314" y="4417"/>
                    <a:pt x="5304" y="5588"/>
                    <a:pt x="3576" y="9754"/>
                  </a:cubicBezTo>
                  <a:cubicBezTo>
                    <a:pt x="3217" y="10617"/>
                    <a:pt x="7001" y="9486"/>
                    <a:pt x="6985" y="9400"/>
                  </a:cubicBezTo>
                  <a:cubicBezTo>
                    <a:pt x="5994" y="4259"/>
                    <a:pt x="7946" y="8083"/>
                    <a:pt x="3463" y="1997"/>
                  </a:cubicBezTo>
                  <a:cubicBezTo>
                    <a:pt x="3463" y="1997"/>
                    <a:pt x="2558" y="-506"/>
                    <a:pt x="3463" y="92"/>
                  </a:cubicBezTo>
                  <a:cubicBezTo>
                    <a:pt x="4369" y="691"/>
                    <a:pt x="8904" y="5016"/>
                    <a:pt x="9033" y="6113"/>
                  </a:cubicBezTo>
                  <a:cubicBezTo>
                    <a:pt x="9163" y="7210"/>
                    <a:pt x="9033" y="6811"/>
                    <a:pt x="9421" y="6711"/>
                  </a:cubicBezTo>
                  <a:cubicBezTo>
                    <a:pt x="9809" y="6612"/>
                    <a:pt x="10068" y="3819"/>
                    <a:pt x="11491" y="3719"/>
                  </a:cubicBezTo>
                  <a:cubicBezTo>
                    <a:pt x="12914" y="3619"/>
                    <a:pt x="13302" y="4417"/>
                    <a:pt x="13172" y="5714"/>
                  </a:cubicBezTo>
                  <a:cubicBezTo>
                    <a:pt x="13043" y="7011"/>
                    <a:pt x="13560" y="4816"/>
                    <a:pt x="14854" y="6013"/>
                  </a:cubicBezTo>
                  <a:cubicBezTo>
                    <a:pt x="16147" y="7210"/>
                    <a:pt x="15630" y="7011"/>
                    <a:pt x="15759" y="7908"/>
                  </a:cubicBezTo>
                  <a:cubicBezTo>
                    <a:pt x="15888" y="8806"/>
                    <a:pt x="15888" y="7410"/>
                    <a:pt x="16923" y="8008"/>
                  </a:cubicBezTo>
                  <a:cubicBezTo>
                    <a:pt x="17958" y="8607"/>
                    <a:pt x="17958" y="9903"/>
                    <a:pt x="19122" y="11300"/>
                  </a:cubicBezTo>
                  <a:cubicBezTo>
                    <a:pt x="20286" y="12696"/>
                    <a:pt x="15759" y="16786"/>
                    <a:pt x="16018" y="18082"/>
                  </a:cubicBezTo>
                  <a:cubicBezTo>
                    <a:pt x="16276" y="19379"/>
                    <a:pt x="9492" y="21094"/>
                    <a:pt x="8996" y="20774"/>
                  </a:cubicBezTo>
                  <a:cubicBezTo>
                    <a:pt x="2559" y="16623"/>
                    <a:pt x="2437" y="14691"/>
                    <a:pt x="2437" y="14691"/>
                  </a:cubicBezTo>
                  <a:lnTo>
                    <a:pt x="1273" y="12896"/>
                  </a:lnTo>
                  <a:close/>
                  <a:moveTo>
                    <a:pt x="1273" y="12896"/>
                  </a:moveTo>
                </a:path>
              </a:pathLst>
            </a:custGeom>
            <a:gradFill rotWithShape="0">
              <a:gsLst>
                <a:gs pos="0">
                  <a:srgbClr val="DFDFDF"/>
                </a:gs>
                <a:gs pos="100000">
                  <a:srgbClr val="A3A3A3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79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07" name="AutoShape 15"/>
            <p:cNvSpPr>
              <a:spLocks/>
            </p:cNvSpPr>
            <p:nvPr/>
          </p:nvSpPr>
          <p:spPr bwMode="auto">
            <a:xfrm rot="-2700000">
              <a:off x="-23" y="1248"/>
              <a:ext cx="1031" cy="360"/>
            </a:xfrm>
            <a:prstGeom prst="rightArrow">
              <a:avLst>
                <a:gd name="adj1" fmla="val 62000"/>
                <a:gd name="adj2" fmla="val 97690"/>
              </a:avLst>
            </a:prstGeom>
            <a:gradFill rotWithShape="0">
              <a:gsLst>
                <a:gs pos="0">
                  <a:srgbClr val="202020">
                    <a:alpha val="14999"/>
                  </a:srgbClr>
                </a:gs>
                <a:gs pos="100000">
                  <a:srgbClr val="FFFFFF">
                    <a:alpha val="14999"/>
                  </a:srgbClr>
                </a:gs>
              </a:gsLst>
              <a:lin ang="1932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08" name="AutoShape 16"/>
            <p:cNvSpPr>
              <a:spLocks/>
            </p:cNvSpPr>
            <p:nvPr/>
          </p:nvSpPr>
          <p:spPr bwMode="auto">
            <a:xfrm rot="8100000">
              <a:off x="848" y="312"/>
              <a:ext cx="1032" cy="360"/>
            </a:xfrm>
            <a:prstGeom prst="rightArrow">
              <a:avLst>
                <a:gd name="adj1" fmla="val 62000"/>
                <a:gd name="adj2" fmla="val 97785"/>
              </a:avLst>
            </a:prstGeom>
            <a:gradFill rotWithShape="0">
              <a:gsLst>
                <a:gs pos="0">
                  <a:srgbClr val="FFFFFF">
                    <a:alpha val="14999"/>
                  </a:srgbClr>
                </a:gs>
                <a:gs pos="100000">
                  <a:srgbClr val="202020">
                    <a:alpha val="14999"/>
                  </a:srgbClr>
                </a:gs>
              </a:gsLst>
              <a:lin ang="1932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8980488" y="5043488"/>
            <a:ext cx="2994025" cy="3630612"/>
            <a:chOff x="0" y="0"/>
            <a:chExt cx="1886" cy="2286"/>
          </a:xfrm>
        </p:grpSpPr>
        <p:sp>
          <p:nvSpPr>
            <p:cNvPr id="8210" name="Freeform 18"/>
            <p:cNvSpPr>
              <a:spLocks/>
            </p:cNvSpPr>
            <p:nvPr/>
          </p:nvSpPr>
          <p:spPr bwMode="auto">
            <a:xfrm>
              <a:off x="726" y="666"/>
              <a:ext cx="1160" cy="1620"/>
            </a:xfrm>
            <a:custGeom>
              <a:avLst/>
              <a:gdLst/>
              <a:ahLst/>
              <a:cxnLst>
                <a:cxn ang="0">
                  <a:pos x="1273" y="12896"/>
                </a:cxn>
                <a:cxn ang="0">
                  <a:pos x="755" y="9405"/>
                </a:cxn>
                <a:cxn ang="0">
                  <a:pos x="238" y="5914"/>
                </a:cxn>
                <a:cxn ang="0">
                  <a:pos x="3576" y="9754"/>
                </a:cxn>
                <a:cxn ang="0">
                  <a:pos x="6985" y="9400"/>
                </a:cxn>
                <a:cxn ang="0">
                  <a:pos x="3463" y="1997"/>
                </a:cxn>
                <a:cxn ang="0">
                  <a:pos x="3463" y="92"/>
                </a:cxn>
                <a:cxn ang="0">
                  <a:pos x="9033" y="6113"/>
                </a:cxn>
                <a:cxn ang="0">
                  <a:pos x="9421" y="6711"/>
                </a:cxn>
                <a:cxn ang="0">
                  <a:pos x="11491" y="3719"/>
                </a:cxn>
                <a:cxn ang="0">
                  <a:pos x="13172" y="5714"/>
                </a:cxn>
                <a:cxn ang="0">
                  <a:pos x="14854" y="6013"/>
                </a:cxn>
                <a:cxn ang="0">
                  <a:pos x="15759" y="7908"/>
                </a:cxn>
                <a:cxn ang="0">
                  <a:pos x="16923" y="8008"/>
                </a:cxn>
                <a:cxn ang="0">
                  <a:pos x="19122" y="11300"/>
                </a:cxn>
                <a:cxn ang="0">
                  <a:pos x="16018" y="18082"/>
                </a:cxn>
                <a:cxn ang="0">
                  <a:pos x="8996" y="20774"/>
                </a:cxn>
                <a:cxn ang="0">
                  <a:pos x="2437" y="14691"/>
                </a:cxn>
                <a:cxn ang="0">
                  <a:pos x="1273" y="12896"/>
                </a:cxn>
                <a:cxn ang="0">
                  <a:pos x="1273" y="12896"/>
                </a:cxn>
              </a:cxnLst>
              <a:rect l="0" t="0" r="r" b="b"/>
              <a:pathLst>
                <a:path w="19313" h="20813">
                  <a:moveTo>
                    <a:pt x="1273" y="12896"/>
                  </a:moveTo>
                  <a:cubicBezTo>
                    <a:pt x="1273" y="12896"/>
                    <a:pt x="1157" y="11136"/>
                    <a:pt x="755" y="9405"/>
                  </a:cubicBezTo>
                  <a:cubicBezTo>
                    <a:pt x="755" y="9405"/>
                    <a:pt x="1790" y="7410"/>
                    <a:pt x="238" y="5914"/>
                  </a:cubicBezTo>
                  <a:cubicBezTo>
                    <a:pt x="-1314" y="4417"/>
                    <a:pt x="5304" y="5588"/>
                    <a:pt x="3576" y="9754"/>
                  </a:cubicBezTo>
                  <a:cubicBezTo>
                    <a:pt x="3217" y="10617"/>
                    <a:pt x="7001" y="9486"/>
                    <a:pt x="6985" y="9400"/>
                  </a:cubicBezTo>
                  <a:cubicBezTo>
                    <a:pt x="5994" y="4259"/>
                    <a:pt x="7946" y="8083"/>
                    <a:pt x="3463" y="1997"/>
                  </a:cubicBezTo>
                  <a:cubicBezTo>
                    <a:pt x="3463" y="1997"/>
                    <a:pt x="2558" y="-506"/>
                    <a:pt x="3463" y="92"/>
                  </a:cubicBezTo>
                  <a:cubicBezTo>
                    <a:pt x="4369" y="691"/>
                    <a:pt x="8904" y="5016"/>
                    <a:pt x="9033" y="6113"/>
                  </a:cubicBezTo>
                  <a:cubicBezTo>
                    <a:pt x="9163" y="7210"/>
                    <a:pt x="9033" y="6811"/>
                    <a:pt x="9421" y="6711"/>
                  </a:cubicBezTo>
                  <a:cubicBezTo>
                    <a:pt x="9809" y="6612"/>
                    <a:pt x="10068" y="3819"/>
                    <a:pt x="11491" y="3719"/>
                  </a:cubicBezTo>
                  <a:cubicBezTo>
                    <a:pt x="12914" y="3619"/>
                    <a:pt x="13302" y="4417"/>
                    <a:pt x="13172" y="5714"/>
                  </a:cubicBezTo>
                  <a:cubicBezTo>
                    <a:pt x="13043" y="7011"/>
                    <a:pt x="13560" y="4816"/>
                    <a:pt x="14854" y="6013"/>
                  </a:cubicBezTo>
                  <a:cubicBezTo>
                    <a:pt x="16147" y="7210"/>
                    <a:pt x="15630" y="7011"/>
                    <a:pt x="15759" y="7908"/>
                  </a:cubicBezTo>
                  <a:cubicBezTo>
                    <a:pt x="15888" y="8806"/>
                    <a:pt x="15888" y="7410"/>
                    <a:pt x="16923" y="8008"/>
                  </a:cubicBezTo>
                  <a:cubicBezTo>
                    <a:pt x="17958" y="8607"/>
                    <a:pt x="17958" y="9903"/>
                    <a:pt x="19122" y="11300"/>
                  </a:cubicBezTo>
                  <a:cubicBezTo>
                    <a:pt x="20286" y="12696"/>
                    <a:pt x="15759" y="16786"/>
                    <a:pt x="16018" y="18082"/>
                  </a:cubicBezTo>
                  <a:cubicBezTo>
                    <a:pt x="16276" y="19379"/>
                    <a:pt x="9492" y="21094"/>
                    <a:pt x="8996" y="20774"/>
                  </a:cubicBezTo>
                  <a:cubicBezTo>
                    <a:pt x="2559" y="16623"/>
                    <a:pt x="2437" y="14691"/>
                    <a:pt x="2437" y="14691"/>
                  </a:cubicBezTo>
                  <a:lnTo>
                    <a:pt x="1273" y="12896"/>
                  </a:lnTo>
                  <a:close/>
                  <a:moveTo>
                    <a:pt x="1273" y="12896"/>
                  </a:moveTo>
                </a:path>
              </a:pathLst>
            </a:custGeom>
            <a:gradFill rotWithShape="0">
              <a:gsLst>
                <a:gs pos="0">
                  <a:srgbClr val="DFDFDF"/>
                </a:gs>
                <a:gs pos="100000">
                  <a:srgbClr val="A3A3A3"/>
                </a:gs>
              </a:gsLst>
              <a:lin ang="5400000" scaled="1"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79999"/>
                </a:srgbClr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11" name="AutoShape 19"/>
            <p:cNvSpPr>
              <a:spLocks/>
            </p:cNvSpPr>
            <p:nvPr/>
          </p:nvSpPr>
          <p:spPr bwMode="auto">
            <a:xfrm rot="18900000" flipH="1">
              <a:off x="-23" y="1365"/>
              <a:ext cx="943" cy="328"/>
            </a:xfrm>
            <a:prstGeom prst="rightArrow">
              <a:avLst>
                <a:gd name="adj1" fmla="val 62000"/>
                <a:gd name="adj2" fmla="val 107214"/>
              </a:avLst>
            </a:prstGeom>
            <a:gradFill rotWithShape="0">
              <a:gsLst>
                <a:gs pos="0">
                  <a:srgbClr val="FFFFFF">
                    <a:alpha val="14999"/>
                  </a:srgbClr>
                </a:gs>
                <a:gs pos="100000">
                  <a:srgbClr val="202020">
                    <a:alpha val="14999"/>
                  </a:srgbClr>
                </a:gs>
              </a:gsLst>
              <a:lin ang="189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12" name="AutoShape 20"/>
            <p:cNvSpPr>
              <a:spLocks/>
            </p:cNvSpPr>
            <p:nvPr/>
          </p:nvSpPr>
          <p:spPr bwMode="auto">
            <a:xfrm rot="8100000" flipH="1">
              <a:off x="873" y="285"/>
              <a:ext cx="944" cy="328"/>
            </a:xfrm>
            <a:prstGeom prst="rightArrow">
              <a:avLst>
                <a:gd name="adj1" fmla="val 62000"/>
                <a:gd name="adj2" fmla="val 107327"/>
              </a:avLst>
            </a:prstGeom>
            <a:gradFill rotWithShape="0">
              <a:gsLst>
                <a:gs pos="0">
                  <a:srgbClr val="202020">
                    <a:alpha val="14999"/>
                  </a:srgbClr>
                </a:gs>
                <a:gs pos="100000">
                  <a:srgbClr val="FFFFFF">
                    <a:alpha val="14999"/>
                  </a:srgbClr>
                </a:gs>
              </a:gsLst>
              <a:lin ang="18900000" scaled="1"/>
            </a:gra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213" name="Rectangle 21"/>
          <p:cNvSpPr>
            <a:spLocks/>
          </p:cNvSpPr>
          <p:nvPr/>
        </p:nvSpPr>
        <p:spPr bwMode="auto">
          <a:xfrm>
            <a:off x="835025" y="4432300"/>
            <a:ext cx="1181100" cy="381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Swipe left</a:t>
            </a:r>
          </a:p>
        </p:txBody>
      </p:sp>
      <p:sp>
        <p:nvSpPr>
          <p:cNvPr id="8214" name="Rectangle 22"/>
          <p:cNvSpPr>
            <a:spLocks/>
          </p:cNvSpPr>
          <p:nvPr/>
        </p:nvSpPr>
        <p:spPr bwMode="auto">
          <a:xfrm>
            <a:off x="6334125" y="4432300"/>
            <a:ext cx="1485900" cy="381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Swipe right</a:t>
            </a:r>
          </a:p>
        </p:txBody>
      </p:sp>
      <p:sp>
        <p:nvSpPr>
          <p:cNvPr id="8215" name="Rectangle 23"/>
          <p:cNvSpPr>
            <a:spLocks/>
          </p:cNvSpPr>
          <p:nvPr/>
        </p:nvSpPr>
        <p:spPr bwMode="auto">
          <a:xfrm>
            <a:off x="10690225" y="4432300"/>
            <a:ext cx="571500" cy="381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Tap</a:t>
            </a:r>
          </a:p>
        </p:txBody>
      </p:sp>
      <p:sp>
        <p:nvSpPr>
          <p:cNvPr id="8216" name="Rectangle 24"/>
          <p:cNvSpPr>
            <a:spLocks/>
          </p:cNvSpPr>
          <p:nvPr/>
        </p:nvSpPr>
        <p:spPr bwMode="auto">
          <a:xfrm>
            <a:off x="1076325" y="9118600"/>
            <a:ext cx="1181100" cy="381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Scroll</a:t>
            </a:r>
          </a:p>
        </p:txBody>
      </p:sp>
      <p:sp>
        <p:nvSpPr>
          <p:cNvPr id="8217" name="Rectangle 25"/>
          <p:cNvSpPr>
            <a:spLocks/>
          </p:cNvSpPr>
          <p:nvPr/>
        </p:nvSpPr>
        <p:spPr bwMode="auto">
          <a:xfrm>
            <a:off x="6080125" y="9118600"/>
            <a:ext cx="1181100" cy="381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Pinch</a:t>
            </a:r>
          </a:p>
        </p:txBody>
      </p:sp>
      <p:sp>
        <p:nvSpPr>
          <p:cNvPr id="8218" name="Rectangle 26"/>
          <p:cNvSpPr>
            <a:spLocks/>
          </p:cNvSpPr>
          <p:nvPr/>
        </p:nvSpPr>
        <p:spPr bwMode="auto">
          <a:xfrm>
            <a:off x="10728325" y="9118600"/>
            <a:ext cx="1181100" cy="381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1800" b="1">
                <a:solidFill>
                  <a:srgbClr val="F6F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" charset="0"/>
                <a:cs typeface="Helvetica" charset="0"/>
                <a:sym typeface="Helvetica" charset="0"/>
              </a:rPr>
              <a:t>Spread</a:t>
            </a:r>
          </a:p>
        </p:txBody>
      </p:sp>
      <p:grpSp>
        <p:nvGrpSpPr>
          <p:cNvPr id="8219" name="Group 27"/>
          <p:cNvGrpSpPr>
            <a:grpSpLocks/>
          </p:cNvGrpSpPr>
          <p:nvPr/>
        </p:nvGrpSpPr>
        <p:grpSpPr bwMode="auto">
          <a:xfrm>
            <a:off x="0" y="-25400"/>
            <a:ext cx="13042900" cy="711200"/>
            <a:chOff x="0" y="0"/>
            <a:chExt cx="8216" cy="448"/>
          </a:xfrm>
        </p:grpSpPr>
        <p:sp>
          <p:nvSpPr>
            <p:cNvPr id="8220" name="AutoShape 28"/>
            <p:cNvSpPr>
              <a:spLocks/>
            </p:cNvSpPr>
            <p:nvPr/>
          </p:nvSpPr>
          <p:spPr bwMode="auto">
            <a:xfrm>
              <a:off x="0" y="0"/>
              <a:ext cx="8216" cy="448"/>
            </a:xfrm>
            <a:prstGeom prst="roundRect">
              <a:avLst>
                <a:gd name="adj" fmla="val 0"/>
              </a:avLst>
            </a:prstGeom>
            <a:gradFill rotWithShape="0">
              <a:gsLst>
                <a:gs pos="0">
                  <a:srgbClr val="5F6F11"/>
                </a:gs>
                <a:gs pos="100000">
                  <a:srgbClr val="3C4510"/>
                </a:gs>
              </a:gsLst>
              <a:lin ang="5400000" scaled="1"/>
            </a:gradFill>
            <a:ln w="3175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dist="12700" dir="5879882" algn="ctr" rotWithShape="0">
                <a:srgbClr val="000000"/>
              </a:outerShdw>
            </a:effec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8221" name="Picture 2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" y="81"/>
              <a:ext cx="1105" cy="336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8222" name="Rectangle 30"/>
            <p:cNvSpPr>
              <a:spLocks/>
            </p:cNvSpPr>
            <p:nvPr/>
          </p:nvSpPr>
          <p:spPr bwMode="auto">
            <a:xfrm>
              <a:off x="1982" y="76"/>
              <a:ext cx="973" cy="31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2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Gestures</a:t>
              </a:r>
            </a:p>
          </p:txBody>
        </p:sp>
        <p:sp>
          <p:nvSpPr>
            <p:cNvPr id="8223" name="Rectangle 31"/>
            <p:cNvSpPr>
              <a:spLocks/>
            </p:cNvSpPr>
            <p:nvPr/>
          </p:nvSpPr>
          <p:spPr bwMode="auto">
            <a:xfrm>
              <a:off x="7814" y="124"/>
              <a:ext cx="335" cy="21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spAutoFit/>
            </a:bodyPr>
            <a:lstStyle/>
            <a:p>
              <a:pPr algn="l"/>
              <a:r>
                <a:rPr lang="en-US" sz="16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Helvetica" charset="0"/>
                  <a:cs typeface="Helvetica" charset="0"/>
                  <a:sym typeface="Helvetica" charset="0"/>
                </a:rPr>
                <a:t>V1.1</a:t>
              </a:r>
            </a:p>
          </p:txBody>
        </p:sp>
      </p:grp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">
      <a:dk1>
        <a:srgbClr val="FFFFFF"/>
      </a:dk1>
      <a:lt1>
        <a:srgbClr val="FFFFFF"/>
      </a:lt1>
      <a:dk2>
        <a:srgbClr val="000000"/>
      </a:dk2>
      <a:lt2>
        <a:srgbClr val="000000"/>
      </a:lt2>
      <a:accent1>
        <a:srgbClr val="000000"/>
      </a:accent1>
      <a:accent2>
        <a:srgbClr val="333399"/>
      </a:accent2>
      <a:accent3>
        <a:srgbClr val="AAAAAA"/>
      </a:accent3>
      <a:accent4>
        <a:srgbClr val="DADADA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Pages>0</Pages>
  <Words>284</Words>
  <Characters>0</Characters>
  <Application>Microsoft Office PowerPoint</Application>
  <PresentationFormat>Custom</PresentationFormat>
  <Lines>0</Lines>
  <Paragraphs>221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Gill Sans</vt:lpstr>
      <vt:lpstr>ヒラギノ角ゴ ProN W3</vt:lpstr>
      <vt:lpstr>Arial</vt:lpstr>
      <vt:lpstr>Verdana</vt:lpstr>
      <vt:lpstr>Helvetica</vt:lpstr>
      <vt:lpstr>Times</vt:lpstr>
      <vt:lpstr>Lucida Grande</vt:lpstr>
      <vt:lpstr>Helvetica Neue</vt:lpstr>
      <vt:lpstr>Georgia</vt:lpstr>
      <vt:lpstr>Blank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cp:lastModifiedBy>Amir Khella</cp:lastModifiedBy>
  <cp:revision>7</cp:revision>
  <dcterms:modified xsi:type="dcterms:W3CDTF">2010-10-06T23:01:07Z</dcterms:modified>
</cp:coreProperties>
</file>